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9" r:id="rId3"/>
    <p:sldId id="260" r:id="rId4"/>
    <p:sldId id="262" r:id="rId5"/>
    <p:sldId id="263" r:id="rId6"/>
    <p:sldId id="264" r:id="rId7"/>
    <p:sldId id="265" r:id="rId8"/>
    <p:sldId id="266" r:id="rId9"/>
    <p:sldId id="267" r:id="rId10"/>
    <p:sldId id="268" r:id="rId11"/>
    <p:sldId id="269" r:id="rId12"/>
    <p:sldId id="271" r:id="rId13"/>
    <p:sldId id="272"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FC71E-67E2-887C-2916-6BC90973E102}" v="16" dt="2023-12-15T18:13:07.343"/>
    <p1510:client id="{20E71C05-DB7F-F29F-448D-53D3F89441A7}" v="4" dt="2023-12-15T17:47:39.902"/>
    <p1510:client id="{34F6D513-1C23-E926-333D-17161F7E362B}" v="35" dt="2023-12-15T18:01:19.170"/>
    <p1510:client id="{67755B26-1EFE-B4C5-55B6-6A0251D35D94}" v="81" dt="2023-12-15T06:19:39.182"/>
    <p1510:client id="{74EE2A0C-7B67-428F-A30F-DB03F1A193E1}" v="249" dt="2023-12-14T20:39:34.037"/>
    <p1510:client id="{85072D27-6BEA-C8C1-5347-1DC02870E5A9}" v="500" dt="2023-12-15T17:56:11.110"/>
    <p1510:client id="{94EE410A-7D9D-5666-F1C5-40D775037290}" v="35" dt="2023-12-15T17:35:33.226"/>
    <p1510:client id="{AA70E673-F8F2-AC4A-8123-C8AA80F149C9}" v="1" dt="2023-12-15T19:06:57.008"/>
    <p1510:client id="{C43F830E-D8E7-ACB3-ADF0-D713F917E3E7}" v="1605" dt="2023-12-15T06:40:28.9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F420D-00E9-4CD1-BB0F-DB86813135F8}"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EDD2BF6A-9B73-4DB7-893E-C7DDE85CDED0}">
      <dgm:prSet/>
      <dgm:spPr/>
      <dgm:t>
        <a:bodyPr/>
        <a:lstStyle/>
        <a:p>
          <a:r>
            <a:rPr lang="en-US" b="1"/>
            <a:t>Purpose and Scope:</a:t>
          </a:r>
          <a:endParaRPr lang="en-US"/>
        </a:p>
      </dgm:t>
    </dgm:pt>
    <dgm:pt modelId="{96EEBFE0-EB6F-4716-9E37-2E288DA48BFD}" type="parTrans" cxnId="{3C5B7575-CDB5-4435-A8B7-35A9192E3275}">
      <dgm:prSet/>
      <dgm:spPr/>
      <dgm:t>
        <a:bodyPr/>
        <a:lstStyle/>
        <a:p>
          <a:endParaRPr lang="en-US"/>
        </a:p>
      </dgm:t>
    </dgm:pt>
    <dgm:pt modelId="{98F907EE-1C61-4EA4-8BE1-A5207B496B7C}" type="sibTrans" cxnId="{3C5B7575-CDB5-4435-A8B7-35A9192E3275}">
      <dgm:prSet/>
      <dgm:spPr/>
      <dgm:t>
        <a:bodyPr/>
        <a:lstStyle/>
        <a:p>
          <a:endParaRPr lang="en-US"/>
        </a:p>
      </dgm:t>
    </dgm:pt>
    <dgm:pt modelId="{F8D57151-D5D0-4759-A02B-EA1A417583D3}">
      <dgm:prSet/>
      <dgm:spPr/>
      <dgm:t>
        <a:bodyPr/>
        <a:lstStyle/>
        <a:p>
          <a:r>
            <a:rPr lang="en-US"/>
            <a:t>Develop an advanced ATM Simulator mirroring real-world banking interactions.</a:t>
          </a:r>
        </a:p>
      </dgm:t>
    </dgm:pt>
    <dgm:pt modelId="{CCCDF11A-974A-4FE0-8EB4-EC601D918CBD}" type="parTrans" cxnId="{C8C4AD59-B47C-4245-A76A-FCF39D161A71}">
      <dgm:prSet/>
      <dgm:spPr/>
      <dgm:t>
        <a:bodyPr/>
        <a:lstStyle/>
        <a:p>
          <a:endParaRPr lang="en-US"/>
        </a:p>
      </dgm:t>
    </dgm:pt>
    <dgm:pt modelId="{26B8CDDE-3F5D-4122-9604-52B2670000F4}" type="sibTrans" cxnId="{C8C4AD59-B47C-4245-A76A-FCF39D161A71}">
      <dgm:prSet/>
      <dgm:spPr/>
      <dgm:t>
        <a:bodyPr/>
        <a:lstStyle/>
        <a:p>
          <a:endParaRPr lang="en-US"/>
        </a:p>
      </dgm:t>
    </dgm:pt>
    <dgm:pt modelId="{BC9C41EC-B148-49F8-B9DD-AB3A012E4C2D}">
      <dgm:prSet/>
      <dgm:spPr/>
      <dgm:t>
        <a:bodyPr/>
        <a:lstStyle/>
        <a:p>
          <a:r>
            <a:rPr lang="en-US" b="1"/>
            <a:t>Project Structure:</a:t>
          </a:r>
          <a:endParaRPr lang="en-US"/>
        </a:p>
      </dgm:t>
    </dgm:pt>
    <dgm:pt modelId="{7D504485-0D10-487C-A391-E33932851E34}" type="parTrans" cxnId="{11E7F155-5243-4046-B20A-2542A04DAEDF}">
      <dgm:prSet/>
      <dgm:spPr/>
      <dgm:t>
        <a:bodyPr/>
        <a:lstStyle/>
        <a:p>
          <a:endParaRPr lang="en-US"/>
        </a:p>
      </dgm:t>
    </dgm:pt>
    <dgm:pt modelId="{323A5FFE-F763-4CB5-994A-9D5DD66BCE2F}" type="sibTrans" cxnId="{11E7F155-5243-4046-B20A-2542A04DAEDF}">
      <dgm:prSet/>
      <dgm:spPr/>
      <dgm:t>
        <a:bodyPr/>
        <a:lstStyle/>
        <a:p>
          <a:endParaRPr lang="en-US"/>
        </a:p>
      </dgm:t>
    </dgm:pt>
    <dgm:pt modelId="{C0FA5E83-BBFE-4778-846E-506F694C22C4}">
      <dgm:prSet/>
      <dgm:spPr/>
      <dgm:t>
        <a:bodyPr/>
        <a:lstStyle/>
        <a:p>
          <a:r>
            <a:rPr lang="en-US"/>
            <a:t>Phases: Planning, Design, Development (Java with OOPs concepts), Testing, Presentation.</a:t>
          </a:r>
        </a:p>
      </dgm:t>
    </dgm:pt>
    <dgm:pt modelId="{065BD3BB-C186-47EE-A909-2A0F66F56E58}" type="parTrans" cxnId="{8DEF96D0-5022-48DE-B5D9-DCEC1BDBB0EA}">
      <dgm:prSet/>
      <dgm:spPr/>
      <dgm:t>
        <a:bodyPr/>
        <a:lstStyle/>
        <a:p>
          <a:endParaRPr lang="en-US"/>
        </a:p>
      </dgm:t>
    </dgm:pt>
    <dgm:pt modelId="{9A60C0E5-3961-4C8D-90E6-7E86552AFE47}" type="sibTrans" cxnId="{8DEF96D0-5022-48DE-B5D9-DCEC1BDBB0EA}">
      <dgm:prSet/>
      <dgm:spPr/>
      <dgm:t>
        <a:bodyPr/>
        <a:lstStyle/>
        <a:p>
          <a:endParaRPr lang="en-US"/>
        </a:p>
      </dgm:t>
    </dgm:pt>
    <dgm:pt modelId="{24BC6C47-C6E1-4A58-95E3-C1505BDA2B88}">
      <dgm:prSet/>
      <dgm:spPr/>
      <dgm:t>
        <a:bodyPr/>
        <a:lstStyle/>
        <a:p>
          <a:r>
            <a:rPr lang="en-US"/>
            <a:t>Ensures a seamless and functional ATM simulation.</a:t>
          </a:r>
        </a:p>
      </dgm:t>
    </dgm:pt>
    <dgm:pt modelId="{B8181707-C793-4776-BF32-F951D4443751}" type="parTrans" cxnId="{4A59148E-A8F4-4F25-BB81-F9E5FB4B328F}">
      <dgm:prSet/>
      <dgm:spPr/>
      <dgm:t>
        <a:bodyPr/>
        <a:lstStyle/>
        <a:p>
          <a:endParaRPr lang="en-US"/>
        </a:p>
      </dgm:t>
    </dgm:pt>
    <dgm:pt modelId="{4EB56D5C-5716-43DC-8286-5D2C400F71FC}" type="sibTrans" cxnId="{4A59148E-A8F4-4F25-BB81-F9E5FB4B328F}">
      <dgm:prSet/>
      <dgm:spPr/>
      <dgm:t>
        <a:bodyPr/>
        <a:lstStyle/>
        <a:p>
          <a:endParaRPr lang="en-US"/>
        </a:p>
      </dgm:t>
    </dgm:pt>
    <dgm:pt modelId="{83EA4904-FCED-4F23-A8BB-BB2953AB067C}">
      <dgm:prSet/>
      <dgm:spPr/>
      <dgm:t>
        <a:bodyPr/>
        <a:lstStyle/>
        <a:p>
          <a:r>
            <a:rPr lang="en-US" b="1"/>
            <a:t>Emphasis on Excellence:</a:t>
          </a:r>
          <a:endParaRPr lang="en-US"/>
        </a:p>
      </dgm:t>
    </dgm:pt>
    <dgm:pt modelId="{AA6F78F6-6C00-4037-A424-D55A52110D72}" type="parTrans" cxnId="{68ACD1A4-9E2B-4713-8506-413D2A567B38}">
      <dgm:prSet/>
      <dgm:spPr/>
      <dgm:t>
        <a:bodyPr/>
        <a:lstStyle/>
        <a:p>
          <a:endParaRPr lang="en-US"/>
        </a:p>
      </dgm:t>
    </dgm:pt>
    <dgm:pt modelId="{413D0C6F-C7D9-4FBC-9E4C-1E452763F934}" type="sibTrans" cxnId="{68ACD1A4-9E2B-4713-8506-413D2A567B38}">
      <dgm:prSet/>
      <dgm:spPr/>
      <dgm:t>
        <a:bodyPr/>
        <a:lstStyle/>
        <a:p>
          <a:endParaRPr lang="en-US"/>
        </a:p>
      </dgm:t>
    </dgm:pt>
    <dgm:pt modelId="{2B8EAEC6-49A9-44FB-BBCD-F76287592A1C}">
      <dgm:prSet/>
      <dgm:spPr/>
      <dgm:t>
        <a:bodyPr/>
        <a:lstStyle/>
        <a:p>
          <a:r>
            <a:rPr lang="en-US"/>
            <a:t>Prioritize accuracy, coding standards, and rigorous testing.</a:t>
          </a:r>
        </a:p>
      </dgm:t>
    </dgm:pt>
    <dgm:pt modelId="{8E261BDE-22E3-407F-AA22-D12D0897CA85}" type="parTrans" cxnId="{9790E269-6F07-4F17-92CE-D3313C400649}">
      <dgm:prSet/>
      <dgm:spPr/>
      <dgm:t>
        <a:bodyPr/>
        <a:lstStyle/>
        <a:p>
          <a:endParaRPr lang="en-US"/>
        </a:p>
      </dgm:t>
    </dgm:pt>
    <dgm:pt modelId="{72C82E52-9830-4B01-B563-24DB7066385E}" type="sibTrans" cxnId="{9790E269-6F07-4F17-92CE-D3313C400649}">
      <dgm:prSet/>
      <dgm:spPr/>
      <dgm:t>
        <a:bodyPr/>
        <a:lstStyle/>
        <a:p>
          <a:endParaRPr lang="en-US"/>
        </a:p>
      </dgm:t>
    </dgm:pt>
    <dgm:pt modelId="{C3491E2A-1D7F-4D4C-B75D-0A2B2D83579B}">
      <dgm:prSet/>
      <dgm:spPr/>
      <dgm:t>
        <a:bodyPr/>
        <a:lstStyle/>
        <a:p>
          <a:r>
            <a:rPr lang="en-US"/>
            <a:t>Implementing OOPs concepts in Java for efficient code structure.</a:t>
          </a:r>
        </a:p>
      </dgm:t>
    </dgm:pt>
    <dgm:pt modelId="{28DB68BE-FCD3-4D89-BBB4-6667DC06E635}" type="parTrans" cxnId="{14130F38-2752-4728-AFF5-FC28CCE01251}">
      <dgm:prSet/>
      <dgm:spPr/>
      <dgm:t>
        <a:bodyPr/>
        <a:lstStyle/>
        <a:p>
          <a:endParaRPr lang="en-US"/>
        </a:p>
      </dgm:t>
    </dgm:pt>
    <dgm:pt modelId="{628AA2FE-491B-4CA5-9E58-265A671218AD}" type="sibTrans" cxnId="{14130F38-2752-4728-AFF5-FC28CCE01251}">
      <dgm:prSet/>
      <dgm:spPr/>
      <dgm:t>
        <a:bodyPr/>
        <a:lstStyle/>
        <a:p>
          <a:endParaRPr lang="en-US"/>
        </a:p>
      </dgm:t>
    </dgm:pt>
    <dgm:pt modelId="{86F6D760-5C51-42C0-8E18-338D0BFB8DD3}">
      <dgm:prSet/>
      <dgm:spPr/>
      <dgm:t>
        <a:bodyPr/>
        <a:lstStyle/>
        <a:p>
          <a:r>
            <a:rPr lang="en-US" b="1"/>
            <a:t>Team Dynamics:</a:t>
          </a:r>
          <a:endParaRPr lang="en-US"/>
        </a:p>
      </dgm:t>
    </dgm:pt>
    <dgm:pt modelId="{B8FDD333-36CC-4869-83FA-0D7730B3D08A}" type="parTrans" cxnId="{8EAC4DE5-D572-4915-A70F-75FB95C1AAE5}">
      <dgm:prSet/>
      <dgm:spPr/>
      <dgm:t>
        <a:bodyPr/>
        <a:lstStyle/>
        <a:p>
          <a:endParaRPr lang="en-US"/>
        </a:p>
      </dgm:t>
    </dgm:pt>
    <dgm:pt modelId="{351CCE37-26CE-48E8-857D-24570B0A63C9}" type="sibTrans" cxnId="{8EAC4DE5-D572-4915-A70F-75FB95C1AAE5}">
      <dgm:prSet/>
      <dgm:spPr/>
      <dgm:t>
        <a:bodyPr/>
        <a:lstStyle/>
        <a:p>
          <a:endParaRPr lang="en-US"/>
        </a:p>
      </dgm:t>
    </dgm:pt>
    <dgm:pt modelId="{02A075EA-1B9A-49BF-A843-05E9BC245A12}">
      <dgm:prSet/>
      <dgm:spPr/>
      <dgm:t>
        <a:bodyPr/>
        <a:lstStyle/>
        <a:p>
          <a:r>
            <a:rPr lang="en-US"/>
            <a:t>Effective communication, task distribution, and conflict resolution.</a:t>
          </a:r>
        </a:p>
      </dgm:t>
    </dgm:pt>
    <dgm:pt modelId="{0AEA8E5A-089D-4D59-AFC8-4BD36AED8EE8}" type="parTrans" cxnId="{196BA139-CC3E-441B-AC0F-788F78FC774A}">
      <dgm:prSet/>
      <dgm:spPr/>
      <dgm:t>
        <a:bodyPr/>
        <a:lstStyle/>
        <a:p>
          <a:endParaRPr lang="en-US"/>
        </a:p>
      </dgm:t>
    </dgm:pt>
    <dgm:pt modelId="{8B35D8C6-BEA8-4E12-AF65-9A9DE317B62B}" type="sibTrans" cxnId="{196BA139-CC3E-441B-AC0F-788F78FC774A}">
      <dgm:prSet/>
      <dgm:spPr/>
      <dgm:t>
        <a:bodyPr/>
        <a:lstStyle/>
        <a:p>
          <a:endParaRPr lang="en-US"/>
        </a:p>
      </dgm:t>
    </dgm:pt>
    <dgm:pt modelId="{9700E77C-5240-46A3-BA67-E2E154D59BA9}">
      <dgm:prSet/>
      <dgm:spPr/>
      <dgm:t>
        <a:bodyPr/>
        <a:lstStyle/>
        <a:p>
          <a:r>
            <a:rPr lang="en-US"/>
            <a:t>Significance of both task completion and active group participation.</a:t>
          </a:r>
        </a:p>
      </dgm:t>
    </dgm:pt>
    <dgm:pt modelId="{9DA4420F-57D5-4383-A6C5-F1F69217ECAE}" type="parTrans" cxnId="{9986BF64-2ABC-4F7E-9484-0FCD146A682E}">
      <dgm:prSet/>
      <dgm:spPr/>
      <dgm:t>
        <a:bodyPr/>
        <a:lstStyle/>
        <a:p>
          <a:endParaRPr lang="en-US"/>
        </a:p>
      </dgm:t>
    </dgm:pt>
    <dgm:pt modelId="{7B4F4EF5-753D-4719-993B-6CF2567F21AE}" type="sibTrans" cxnId="{9986BF64-2ABC-4F7E-9484-0FCD146A682E}">
      <dgm:prSet/>
      <dgm:spPr/>
      <dgm:t>
        <a:bodyPr/>
        <a:lstStyle/>
        <a:p>
          <a:endParaRPr lang="en-US"/>
        </a:p>
      </dgm:t>
    </dgm:pt>
    <dgm:pt modelId="{66C92465-4D80-4A6F-AD36-E1D4A21B3496}">
      <dgm:prSet/>
      <dgm:spPr/>
      <dgm:t>
        <a:bodyPr/>
        <a:lstStyle/>
        <a:p>
          <a:r>
            <a:rPr lang="en-US" b="1"/>
            <a:t>Learning and Reflection:</a:t>
          </a:r>
          <a:endParaRPr lang="en-US"/>
        </a:p>
      </dgm:t>
    </dgm:pt>
    <dgm:pt modelId="{FA5B347B-25BA-4AB3-8D91-C4BA9592963A}" type="parTrans" cxnId="{DD740EFC-76EF-452B-B376-C68A01096D9F}">
      <dgm:prSet/>
      <dgm:spPr/>
      <dgm:t>
        <a:bodyPr/>
        <a:lstStyle/>
        <a:p>
          <a:endParaRPr lang="en-US"/>
        </a:p>
      </dgm:t>
    </dgm:pt>
    <dgm:pt modelId="{2258CBC9-EAD5-4F15-8935-3BD2C7F0DE35}" type="sibTrans" cxnId="{DD740EFC-76EF-452B-B376-C68A01096D9F}">
      <dgm:prSet/>
      <dgm:spPr/>
      <dgm:t>
        <a:bodyPr/>
        <a:lstStyle/>
        <a:p>
          <a:endParaRPr lang="en-US"/>
        </a:p>
      </dgm:t>
    </dgm:pt>
    <dgm:pt modelId="{14E88211-3963-4B3F-BA42-21EE2D53F998}">
      <dgm:prSet/>
      <dgm:spPr/>
      <dgm:t>
        <a:bodyPr/>
        <a:lstStyle/>
        <a:p>
          <a:r>
            <a:rPr lang="en-US"/>
            <a:t>Reflective stance towards challenges encountered.</a:t>
          </a:r>
        </a:p>
      </dgm:t>
    </dgm:pt>
    <dgm:pt modelId="{8611AA87-6CD8-442A-ABE0-02CF0EE921B3}" type="parTrans" cxnId="{33FECA47-9BC6-44CF-8EA9-1CE18C785C67}">
      <dgm:prSet/>
      <dgm:spPr/>
      <dgm:t>
        <a:bodyPr/>
        <a:lstStyle/>
        <a:p>
          <a:endParaRPr lang="en-US"/>
        </a:p>
      </dgm:t>
    </dgm:pt>
    <dgm:pt modelId="{D748CA1C-D015-4F10-8CD1-2BCBAB8DA0A4}" type="sibTrans" cxnId="{33FECA47-9BC6-44CF-8EA9-1CE18C785C67}">
      <dgm:prSet/>
      <dgm:spPr/>
      <dgm:t>
        <a:bodyPr/>
        <a:lstStyle/>
        <a:p>
          <a:endParaRPr lang="en-US"/>
        </a:p>
      </dgm:t>
    </dgm:pt>
    <dgm:pt modelId="{BFE25E2F-0AD0-4F91-A76F-3ECB7E3E6066}">
      <dgm:prSet/>
      <dgm:spPr/>
      <dgm:t>
        <a:bodyPr/>
        <a:lstStyle/>
        <a:p>
          <a:r>
            <a:rPr lang="en-US"/>
            <a:t>Application of newfound knowledge in future projects.</a:t>
          </a:r>
        </a:p>
      </dgm:t>
    </dgm:pt>
    <dgm:pt modelId="{0192BD85-DF5E-4C4C-B5C6-0512BBDF8870}" type="parTrans" cxnId="{7D6F1055-97A9-4ECC-937B-19FCA74E2206}">
      <dgm:prSet/>
      <dgm:spPr/>
      <dgm:t>
        <a:bodyPr/>
        <a:lstStyle/>
        <a:p>
          <a:endParaRPr lang="en-US"/>
        </a:p>
      </dgm:t>
    </dgm:pt>
    <dgm:pt modelId="{F92FF8F8-F732-48BA-8171-44E460031319}" type="sibTrans" cxnId="{7D6F1055-97A9-4ECC-937B-19FCA74E2206}">
      <dgm:prSet/>
      <dgm:spPr/>
      <dgm:t>
        <a:bodyPr/>
        <a:lstStyle/>
        <a:p>
          <a:endParaRPr lang="en-US"/>
        </a:p>
      </dgm:t>
    </dgm:pt>
    <dgm:pt modelId="{ABB656D5-73A6-4F0F-A7E3-471B54EA8EA8}" type="pres">
      <dgm:prSet presAssocID="{CBFF420D-00E9-4CD1-BB0F-DB86813135F8}" presName="root" presStyleCnt="0">
        <dgm:presLayoutVars>
          <dgm:dir/>
          <dgm:resizeHandles val="exact"/>
        </dgm:presLayoutVars>
      </dgm:prSet>
      <dgm:spPr/>
    </dgm:pt>
    <dgm:pt modelId="{385CC5F3-A7A8-4001-8B60-40FC4CFCF18B}" type="pres">
      <dgm:prSet presAssocID="{EDD2BF6A-9B73-4DB7-893E-C7DDE85CDED0}" presName="compNode" presStyleCnt="0"/>
      <dgm:spPr/>
    </dgm:pt>
    <dgm:pt modelId="{EEAEFD2A-DEE2-41EF-A994-806EE1E2C192}" type="pres">
      <dgm:prSet presAssocID="{EDD2BF6A-9B73-4DB7-893E-C7DDE85CDED0}" presName="bgRect" presStyleLbl="bgShp" presStyleIdx="0" presStyleCnt="5"/>
      <dgm:spPr/>
    </dgm:pt>
    <dgm:pt modelId="{52940C81-7020-47BE-A35F-9E5217033F65}" type="pres">
      <dgm:prSet presAssocID="{EDD2BF6A-9B73-4DB7-893E-C7DDE85CDED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91B63CBA-DAB0-4C96-A2FF-FDE2A8A6885F}" type="pres">
      <dgm:prSet presAssocID="{EDD2BF6A-9B73-4DB7-893E-C7DDE85CDED0}" presName="spaceRect" presStyleCnt="0"/>
      <dgm:spPr/>
    </dgm:pt>
    <dgm:pt modelId="{73546D19-6D3B-4EE0-BB75-3E57945A4FAB}" type="pres">
      <dgm:prSet presAssocID="{EDD2BF6A-9B73-4DB7-893E-C7DDE85CDED0}" presName="parTx" presStyleLbl="revTx" presStyleIdx="0" presStyleCnt="10">
        <dgm:presLayoutVars>
          <dgm:chMax val="0"/>
          <dgm:chPref val="0"/>
        </dgm:presLayoutVars>
      </dgm:prSet>
      <dgm:spPr/>
    </dgm:pt>
    <dgm:pt modelId="{4E34B6BE-3160-4260-9AD3-5B91788B4855}" type="pres">
      <dgm:prSet presAssocID="{EDD2BF6A-9B73-4DB7-893E-C7DDE85CDED0}" presName="desTx" presStyleLbl="revTx" presStyleIdx="1" presStyleCnt="10">
        <dgm:presLayoutVars/>
      </dgm:prSet>
      <dgm:spPr/>
    </dgm:pt>
    <dgm:pt modelId="{BFF2B7A2-D233-4101-9AD2-DCB8BB7CA416}" type="pres">
      <dgm:prSet presAssocID="{98F907EE-1C61-4EA4-8BE1-A5207B496B7C}" presName="sibTrans" presStyleCnt="0"/>
      <dgm:spPr/>
    </dgm:pt>
    <dgm:pt modelId="{9153B6DA-266B-49C1-808E-DAC336F842EE}" type="pres">
      <dgm:prSet presAssocID="{BC9C41EC-B148-49F8-B9DD-AB3A012E4C2D}" presName="compNode" presStyleCnt="0"/>
      <dgm:spPr/>
    </dgm:pt>
    <dgm:pt modelId="{0636DDF3-BE41-411D-9E2B-181AB7439688}" type="pres">
      <dgm:prSet presAssocID="{BC9C41EC-B148-49F8-B9DD-AB3A012E4C2D}" presName="bgRect" presStyleLbl="bgShp" presStyleIdx="1" presStyleCnt="5"/>
      <dgm:spPr/>
    </dgm:pt>
    <dgm:pt modelId="{06F1A113-3DAE-4BE5-B43B-5A79F2014192}" type="pres">
      <dgm:prSet presAssocID="{BC9C41EC-B148-49F8-B9DD-AB3A012E4C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7700B044-7807-4D07-9B94-1D2C9BB259EA}" type="pres">
      <dgm:prSet presAssocID="{BC9C41EC-B148-49F8-B9DD-AB3A012E4C2D}" presName="spaceRect" presStyleCnt="0"/>
      <dgm:spPr/>
    </dgm:pt>
    <dgm:pt modelId="{8B81944E-27B8-4FAB-9E7A-0EFDCF98BE39}" type="pres">
      <dgm:prSet presAssocID="{BC9C41EC-B148-49F8-B9DD-AB3A012E4C2D}" presName="parTx" presStyleLbl="revTx" presStyleIdx="2" presStyleCnt="10">
        <dgm:presLayoutVars>
          <dgm:chMax val="0"/>
          <dgm:chPref val="0"/>
        </dgm:presLayoutVars>
      </dgm:prSet>
      <dgm:spPr/>
    </dgm:pt>
    <dgm:pt modelId="{FD2CCFD2-9E13-4239-B0C7-713F2F437CAF}" type="pres">
      <dgm:prSet presAssocID="{BC9C41EC-B148-49F8-B9DD-AB3A012E4C2D}" presName="desTx" presStyleLbl="revTx" presStyleIdx="3" presStyleCnt="10">
        <dgm:presLayoutVars/>
      </dgm:prSet>
      <dgm:spPr/>
    </dgm:pt>
    <dgm:pt modelId="{8BA01E28-8907-422D-AFAE-F29532E014F1}" type="pres">
      <dgm:prSet presAssocID="{323A5FFE-F763-4CB5-994A-9D5DD66BCE2F}" presName="sibTrans" presStyleCnt="0"/>
      <dgm:spPr/>
    </dgm:pt>
    <dgm:pt modelId="{6ABC0C68-CED9-4F15-B7A3-D8A18F03C06D}" type="pres">
      <dgm:prSet presAssocID="{83EA4904-FCED-4F23-A8BB-BB2953AB067C}" presName="compNode" presStyleCnt="0"/>
      <dgm:spPr/>
    </dgm:pt>
    <dgm:pt modelId="{194B6FC1-01FE-4B84-9A24-28801A0FE02B}" type="pres">
      <dgm:prSet presAssocID="{83EA4904-FCED-4F23-A8BB-BB2953AB067C}" presName="bgRect" presStyleLbl="bgShp" presStyleIdx="2" presStyleCnt="5"/>
      <dgm:spPr/>
    </dgm:pt>
    <dgm:pt modelId="{558815A8-CF53-4B07-BC43-06ED2F7038CF}" type="pres">
      <dgm:prSet presAssocID="{83EA4904-FCED-4F23-A8BB-BB2953AB067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C1FE6A2E-7A9D-42E6-953A-02603505BC8D}" type="pres">
      <dgm:prSet presAssocID="{83EA4904-FCED-4F23-A8BB-BB2953AB067C}" presName="spaceRect" presStyleCnt="0"/>
      <dgm:spPr/>
    </dgm:pt>
    <dgm:pt modelId="{C019C0C3-B724-4392-A450-FD9F54A1ABEE}" type="pres">
      <dgm:prSet presAssocID="{83EA4904-FCED-4F23-A8BB-BB2953AB067C}" presName="parTx" presStyleLbl="revTx" presStyleIdx="4" presStyleCnt="10">
        <dgm:presLayoutVars>
          <dgm:chMax val="0"/>
          <dgm:chPref val="0"/>
        </dgm:presLayoutVars>
      </dgm:prSet>
      <dgm:spPr/>
    </dgm:pt>
    <dgm:pt modelId="{8C3D5EE4-B51C-4190-8900-93E1E6820DC8}" type="pres">
      <dgm:prSet presAssocID="{83EA4904-FCED-4F23-A8BB-BB2953AB067C}" presName="desTx" presStyleLbl="revTx" presStyleIdx="5" presStyleCnt="10">
        <dgm:presLayoutVars/>
      </dgm:prSet>
      <dgm:spPr/>
    </dgm:pt>
    <dgm:pt modelId="{F50953B4-D4D1-42A6-86F3-A6EB79BCE773}" type="pres">
      <dgm:prSet presAssocID="{413D0C6F-C7D9-4FBC-9E4C-1E452763F934}" presName="sibTrans" presStyleCnt="0"/>
      <dgm:spPr/>
    </dgm:pt>
    <dgm:pt modelId="{46F8B890-3230-46C5-8A17-8ABE354FDEAD}" type="pres">
      <dgm:prSet presAssocID="{86F6D760-5C51-42C0-8E18-338D0BFB8DD3}" presName="compNode" presStyleCnt="0"/>
      <dgm:spPr/>
    </dgm:pt>
    <dgm:pt modelId="{8E354605-E1C6-4601-8A9A-2260D5314DE9}" type="pres">
      <dgm:prSet presAssocID="{86F6D760-5C51-42C0-8E18-338D0BFB8DD3}" presName="bgRect" presStyleLbl="bgShp" presStyleIdx="3" presStyleCnt="5"/>
      <dgm:spPr/>
    </dgm:pt>
    <dgm:pt modelId="{62A67718-8F85-4C39-819F-9226DED6F2E9}" type="pres">
      <dgm:prSet presAssocID="{86F6D760-5C51-42C0-8E18-338D0BFB8DD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A7B39AB4-65DF-4516-B2EF-829275E99A2E}" type="pres">
      <dgm:prSet presAssocID="{86F6D760-5C51-42C0-8E18-338D0BFB8DD3}" presName="spaceRect" presStyleCnt="0"/>
      <dgm:spPr/>
    </dgm:pt>
    <dgm:pt modelId="{35FD9324-7DA0-415A-8B33-FA908E425E26}" type="pres">
      <dgm:prSet presAssocID="{86F6D760-5C51-42C0-8E18-338D0BFB8DD3}" presName="parTx" presStyleLbl="revTx" presStyleIdx="6" presStyleCnt="10">
        <dgm:presLayoutVars>
          <dgm:chMax val="0"/>
          <dgm:chPref val="0"/>
        </dgm:presLayoutVars>
      </dgm:prSet>
      <dgm:spPr/>
    </dgm:pt>
    <dgm:pt modelId="{569F8A65-9920-44A0-BBEB-691025A2AAEE}" type="pres">
      <dgm:prSet presAssocID="{86F6D760-5C51-42C0-8E18-338D0BFB8DD3}" presName="desTx" presStyleLbl="revTx" presStyleIdx="7" presStyleCnt="10">
        <dgm:presLayoutVars/>
      </dgm:prSet>
      <dgm:spPr/>
    </dgm:pt>
    <dgm:pt modelId="{8E55A256-6E32-4159-927B-2CD421D7F55F}" type="pres">
      <dgm:prSet presAssocID="{351CCE37-26CE-48E8-857D-24570B0A63C9}" presName="sibTrans" presStyleCnt="0"/>
      <dgm:spPr/>
    </dgm:pt>
    <dgm:pt modelId="{339B671C-5809-4FC7-9F82-FED41463D5DE}" type="pres">
      <dgm:prSet presAssocID="{66C92465-4D80-4A6F-AD36-E1D4A21B3496}" presName="compNode" presStyleCnt="0"/>
      <dgm:spPr/>
    </dgm:pt>
    <dgm:pt modelId="{4608243A-E56A-418E-AE70-DABF700E6FFA}" type="pres">
      <dgm:prSet presAssocID="{66C92465-4D80-4A6F-AD36-E1D4A21B3496}" presName="bgRect" presStyleLbl="bgShp" presStyleIdx="4" presStyleCnt="5"/>
      <dgm:spPr/>
    </dgm:pt>
    <dgm:pt modelId="{1941733F-12F6-419E-8FF4-5850C1BA41E4}" type="pres">
      <dgm:prSet presAssocID="{66C92465-4D80-4A6F-AD36-E1D4A21B34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rson with Idea"/>
        </a:ext>
      </dgm:extLst>
    </dgm:pt>
    <dgm:pt modelId="{C34DACE4-8AC9-47C1-8984-AD778C007F75}" type="pres">
      <dgm:prSet presAssocID="{66C92465-4D80-4A6F-AD36-E1D4A21B3496}" presName="spaceRect" presStyleCnt="0"/>
      <dgm:spPr/>
    </dgm:pt>
    <dgm:pt modelId="{7D8FD400-4B85-4719-ADC2-F7613A77AD1A}" type="pres">
      <dgm:prSet presAssocID="{66C92465-4D80-4A6F-AD36-E1D4A21B3496}" presName="parTx" presStyleLbl="revTx" presStyleIdx="8" presStyleCnt="10">
        <dgm:presLayoutVars>
          <dgm:chMax val="0"/>
          <dgm:chPref val="0"/>
        </dgm:presLayoutVars>
      </dgm:prSet>
      <dgm:spPr/>
    </dgm:pt>
    <dgm:pt modelId="{3F1B80E9-2074-4DE4-8499-FCA4D4A799B3}" type="pres">
      <dgm:prSet presAssocID="{66C92465-4D80-4A6F-AD36-E1D4A21B3496}" presName="desTx" presStyleLbl="revTx" presStyleIdx="9" presStyleCnt="10">
        <dgm:presLayoutVars/>
      </dgm:prSet>
      <dgm:spPr/>
    </dgm:pt>
  </dgm:ptLst>
  <dgm:cxnLst>
    <dgm:cxn modelId="{2B329A0B-A65B-4B9B-A8C1-3EB5E3C706C5}" type="presOf" srcId="{83EA4904-FCED-4F23-A8BB-BB2953AB067C}" destId="{C019C0C3-B724-4392-A450-FD9F54A1ABEE}" srcOrd="0" destOrd="0" presId="urn:microsoft.com/office/officeart/2018/2/layout/IconVerticalSolidList"/>
    <dgm:cxn modelId="{E445152F-6C0F-4694-BD0D-B1157B48635B}" type="presOf" srcId="{2B8EAEC6-49A9-44FB-BBCD-F76287592A1C}" destId="{8C3D5EE4-B51C-4190-8900-93E1E6820DC8}" srcOrd="0" destOrd="0" presId="urn:microsoft.com/office/officeart/2018/2/layout/IconVerticalSolidList"/>
    <dgm:cxn modelId="{14130F38-2752-4728-AFF5-FC28CCE01251}" srcId="{83EA4904-FCED-4F23-A8BB-BB2953AB067C}" destId="{C3491E2A-1D7F-4D4C-B75D-0A2B2D83579B}" srcOrd="1" destOrd="0" parTransId="{28DB68BE-FCD3-4D89-BBB4-6667DC06E635}" sibTransId="{628AA2FE-491B-4CA5-9E58-265A671218AD}"/>
    <dgm:cxn modelId="{196BA139-CC3E-441B-AC0F-788F78FC774A}" srcId="{86F6D760-5C51-42C0-8E18-338D0BFB8DD3}" destId="{02A075EA-1B9A-49BF-A843-05E9BC245A12}" srcOrd="0" destOrd="0" parTransId="{0AEA8E5A-089D-4D59-AFC8-4BD36AED8EE8}" sibTransId="{8B35D8C6-BEA8-4E12-AF65-9A9DE317B62B}"/>
    <dgm:cxn modelId="{18DBD944-8DB2-4573-9E6D-F4A44C98E6A4}" type="presOf" srcId="{66C92465-4D80-4A6F-AD36-E1D4A21B3496}" destId="{7D8FD400-4B85-4719-ADC2-F7613A77AD1A}" srcOrd="0" destOrd="0" presId="urn:microsoft.com/office/officeart/2018/2/layout/IconVerticalSolidList"/>
    <dgm:cxn modelId="{33FECA47-9BC6-44CF-8EA9-1CE18C785C67}" srcId="{66C92465-4D80-4A6F-AD36-E1D4A21B3496}" destId="{14E88211-3963-4B3F-BA42-21EE2D53F998}" srcOrd="0" destOrd="0" parTransId="{8611AA87-6CD8-442A-ABE0-02CF0EE921B3}" sibTransId="{D748CA1C-D015-4F10-8CD1-2BCBAB8DA0A4}"/>
    <dgm:cxn modelId="{7D6F1055-97A9-4ECC-937B-19FCA74E2206}" srcId="{66C92465-4D80-4A6F-AD36-E1D4A21B3496}" destId="{BFE25E2F-0AD0-4F91-A76F-3ECB7E3E6066}" srcOrd="1" destOrd="0" parTransId="{0192BD85-DF5E-4C4C-B5C6-0512BBDF8870}" sibTransId="{F92FF8F8-F732-48BA-8171-44E460031319}"/>
    <dgm:cxn modelId="{70C94E55-B11A-42A8-A37A-E0993F1B0B52}" type="presOf" srcId="{BC9C41EC-B148-49F8-B9DD-AB3A012E4C2D}" destId="{8B81944E-27B8-4FAB-9E7A-0EFDCF98BE39}" srcOrd="0" destOrd="0" presId="urn:microsoft.com/office/officeart/2018/2/layout/IconVerticalSolidList"/>
    <dgm:cxn modelId="{11E7F155-5243-4046-B20A-2542A04DAEDF}" srcId="{CBFF420D-00E9-4CD1-BB0F-DB86813135F8}" destId="{BC9C41EC-B148-49F8-B9DD-AB3A012E4C2D}" srcOrd="1" destOrd="0" parTransId="{7D504485-0D10-487C-A391-E33932851E34}" sibTransId="{323A5FFE-F763-4CB5-994A-9D5DD66BCE2F}"/>
    <dgm:cxn modelId="{2267E857-15E7-4CAF-A758-3E999C05DAD6}" type="presOf" srcId="{BFE25E2F-0AD0-4F91-A76F-3ECB7E3E6066}" destId="{3F1B80E9-2074-4DE4-8499-FCA4D4A799B3}" srcOrd="0" destOrd="1" presId="urn:microsoft.com/office/officeart/2018/2/layout/IconVerticalSolidList"/>
    <dgm:cxn modelId="{48888558-BC42-487C-AAD1-F70685E325D7}" type="presOf" srcId="{86F6D760-5C51-42C0-8E18-338D0BFB8DD3}" destId="{35FD9324-7DA0-415A-8B33-FA908E425E26}" srcOrd="0" destOrd="0" presId="urn:microsoft.com/office/officeart/2018/2/layout/IconVerticalSolidList"/>
    <dgm:cxn modelId="{C8C4AD59-B47C-4245-A76A-FCF39D161A71}" srcId="{EDD2BF6A-9B73-4DB7-893E-C7DDE85CDED0}" destId="{F8D57151-D5D0-4759-A02B-EA1A417583D3}" srcOrd="0" destOrd="0" parTransId="{CCCDF11A-974A-4FE0-8EB4-EC601D918CBD}" sibTransId="{26B8CDDE-3F5D-4122-9604-52B2670000F4}"/>
    <dgm:cxn modelId="{4D90B45B-6F21-42A3-8939-F793817039CC}" type="presOf" srcId="{CBFF420D-00E9-4CD1-BB0F-DB86813135F8}" destId="{ABB656D5-73A6-4F0F-A7E3-471B54EA8EA8}" srcOrd="0" destOrd="0" presId="urn:microsoft.com/office/officeart/2018/2/layout/IconVerticalSolidList"/>
    <dgm:cxn modelId="{9986BF64-2ABC-4F7E-9484-0FCD146A682E}" srcId="{86F6D760-5C51-42C0-8E18-338D0BFB8DD3}" destId="{9700E77C-5240-46A3-BA67-E2E154D59BA9}" srcOrd="1" destOrd="0" parTransId="{9DA4420F-57D5-4383-A6C5-F1F69217ECAE}" sibTransId="{7B4F4EF5-753D-4719-993B-6CF2567F21AE}"/>
    <dgm:cxn modelId="{9790E269-6F07-4F17-92CE-D3313C400649}" srcId="{83EA4904-FCED-4F23-A8BB-BB2953AB067C}" destId="{2B8EAEC6-49A9-44FB-BBCD-F76287592A1C}" srcOrd="0" destOrd="0" parTransId="{8E261BDE-22E3-407F-AA22-D12D0897CA85}" sibTransId="{72C82E52-9830-4B01-B563-24DB7066385E}"/>
    <dgm:cxn modelId="{76D6F170-E63F-421D-AC20-97F1D9665915}" type="presOf" srcId="{02A075EA-1B9A-49BF-A843-05E9BC245A12}" destId="{569F8A65-9920-44A0-BBEB-691025A2AAEE}" srcOrd="0" destOrd="0" presId="urn:microsoft.com/office/officeart/2018/2/layout/IconVerticalSolidList"/>
    <dgm:cxn modelId="{3C5B7575-CDB5-4435-A8B7-35A9192E3275}" srcId="{CBFF420D-00E9-4CD1-BB0F-DB86813135F8}" destId="{EDD2BF6A-9B73-4DB7-893E-C7DDE85CDED0}" srcOrd="0" destOrd="0" parTransId="{96EEBFE0-EB6F-4716-9E37-2E288DA48BFD}" sibTransId="{98F907EE-1C61-4EA4-8BE1-A5207B496B7C}"/>
    <dgm:cxn modelId="{EDD7CA78-086E-45BC-B02F-242B6B42350F}" type="presOf" srcId="{9700E77C-5240-46A3-BA67-E2E154D59BA9}" destId="{569F8A65-9920-44A0-BBEB-691025A2AAEE}" srcOrd="0" destOrd="1" presId="urn:microsoft.com/office/officeart/2018/2/layout/IconVerticalSolidList"/>
    <dgm:cxn modelId="{4A59148E-A8F4-4F25-BB81-F9E5FB4B328F}" srcId="{BC9C41EC-B148-49F8-B9DD-AB3A012E4C2D}" destId="{24BC6C47-C6E1-4A58-95E3-C1505BDA2B88}" srcOrd="1" destOrd="0" parTransId="{B8181707-C793-4776-BF32-F951D4443751}" sibTransId="{4EB56D5C-5716-43DC-8286-5D2C400F71FC}"/>
    <dgm:cxn modelId="{D7B3398E-92CB-4C99-BCAB-168ADF2E6DB0}" type="presOf" srcId="{C0FA5E83-BBFE-4778-846E-506F694C22C4}" destId="{FD2CCFD2-9E13-4239-B0C7-713F2F437CAF}" srcOrd="0" destOrd="0" presId="urn:microsoft.com/office/officeart/2018/2/layout/IconVerticalSolidList"/>
    <dgm:cxn modelId="{68ACD1A4-9E2B-4713-8506-413D2A567B38}" srcId="{CBFF420D-00E9-4CD1-BB0F-DB86813135F8}" destId="{83EA4904-FCED-4F23-A8BB-BB2953AB067C}" srcOrd="2" destOrd="0" parTransId="{AA6F78F6-6C00-4037-A424-D55A52110D72}" sibTransId="{413D0C6F-C7D9-4FBC-9E4C-1E452763F934}"/>
    <dgm:cxn modelId="{CEDA38C2-FB79-4D65-A8FA-4D685E33D025}" type="presOf" srcId="{F8D57151-D5D0-4759-A02B-EA1A417583D3}" destId="{4E34B6BE-3160-4260-9AD3-5B91788B4855}" srcOrd="0" destOrd="0" presId="urn:microsoft.com/office/officeart/2018/2/layout/IconVerticalSolidList"/>
    <dgm:cxn modelId="{C75435C9-DF3C-4265-968A-229A20849CDE}" type="presOf" srcId="{24BC6C47-C6E1-4A58-95E3-C1505BDA2B88}" destId="{FD2CCFD2-9E13-4239-B0C7-713F2F437CAF}" srcOrd="0" destOrd="1" presId="urn:microsoft.com/office/officeart/2018/2/layout/IconVerticalSolidList"/>
    <dgm:cxn modelId="{8DEF96D0-5022-48DE-B5D9-DCEC1BDBB0EA}" srcId="{BC9C41EC-B148-49F8-B9DD-AB3A012E4C2D}" destId="{C0FA5E83-BBFE-4778-846E-506F694C22C4}" srcOrd="0" destOrd="0" parTransId="{065BD3BB-C186-47EE-A909-2A0F66F56E58}" sibTransId="{9A60C0E5-3961-4C8D-90E6-7E86552AFE47}"/>
    <dgm:cxn modelId="{923ED1D1-B317-4150-B356-55D48374D54E}" type="presOf" srcId="{EDD2BF6A-9B73-4DB7-893E-C7DDE85CDED0}" destId="{73546D19-6D3B-4EE0-BB75-3E57945A4FAB}" srcOrd="0" destOrd="0" presId="urn:microsoft.com/office/officeart/2018/2/layout/IconVerticalSolidList"/>
    <dgm:cxn modelId="{62D4FFDA-D982-488B-ABC1-1A531C6E5ECC}" type="presOf" srcId="{C3491E2A-1D7F-4D4C-B75D-0A2B2D83579B}" destId="{8C3D5EE4-B51C-4190-8900-93E1E6820DC8}" srcOrd="0" destOrd="1" presId="urn:microsoft.com/office/officeart/2018/2/layout/IconVerticalSolidList"/>
    <dgm:cxn modelId="{8EAC4DE5-D572-4915-A70F-75FB95C1AAE5}" srcId="{CBFF420D-00E9-4CD1-BB0F-DB86813135F8}" destId="{86F6D760-5C51-42C0-8E18-338D0BFB8DD3}" srcOrd="3" destOrd="0" parTransId="{B8FDD333-36CC-4869-83FA-0D7730B3D08A}" sibTransId="{351CCE37-26CE-48E8-857D-24570B0A63C9}"/>
    <dgm:cxn modelId="{BD8087EA-CA8D-4269-882A-F4AF966B2340}" type="presOf" srcId="{14E88211-3963-4B3F-BA42-21EE2D53F998}" destId="{3F1B80E9-2074-4DE4-8499-FCA4D4A799B3}" srcOrd="0" destOrd="0" presId="urn:microsoft.com/office/officeart/2018/2/layout/IconVerticalSolidList"/>
    <dgm:cxn modelId="{DD740EFC-76EF-452B-B376-C68A01096D9F}" srcId="{CBFF420D-00E9-4CD1-BB0F-DB86813135F8}" destId="{66C92465-4D80-4A6F-AD36-E1D4A21B3496}" srcOrd="4" destOrd="0" parTransId="{FA5B347B-25BA-4AB3-8D91-C4BA9592963A}" sibTransId="{2258CBC9-EAD5-4F15-8935-3BD2C7F0DE35}"/>
    <dgm:cxn modelId="{F8E395E7-8CBE-488F-9EA0-C152ED127978}" type="presParOf" srcId="{ABB656D5-73A6-4F0F-A7E3-471B54EA8EA8}" destId="{385CC5F3-A7A8-4001-8B60-40FC4CFCF18B}" srcOrd="0" destOrd="0" presId="urn:microsoft.com/office/officeart/2018/2/layout/IconVerticalSolidList"/>
    <dgm:cxn modelId="{6967E56B-195D-4B89-AA5A-3D61C8FA6648}" type="presParOf" srcId="{385CC5F3-A7A8-4001-8B60-40FC4CFCF18B}" destId="{EEAEFD2A-DEE2-41EF-A994-806EE1E2C192}" srcOrd="0" destOrd="0" presId="urn:microsoft.com/office/officeart/2018/2/layout/IconVerticalSolidList"/>
    <dgm:cxn modelId="{8C798C92-4D19-49C3-9566-A8500F4BFA91}" type="presParOf" srcId="{385CC5F3-A7A8-4001-8B60-40FC4CFCF18B}" destId="{52940C81-7020-47BE-A35F-9E5217033F65}" srcOrd="1" destOrd="0" presId="urn:microsoft.com/office/officeart/2018/2/layout/IconVerticalSolidList"/>
    <dgm:cxn modelId="{27C41AF0-2549-4370-888F-D2F2CF6735B0}" type="presParOf" srcId="{385CC5F3-A7A8-4001-8B60-40FC4CFCF18B}" destId="{91B63CBA-DAB0-4C96-A2FF-FDE2A8A6885F}" srcOrd="2" destOrd="0" presId="urn:microsoft.com/office/officeart/2018/2/layout/IconVerticalSolidList"/>
    <dgm:cxn modelId="{D492F26F-AAE4-4D65-88BB-AFAA936B2017}" type="presParOf" srcId="{385CC5F3-A7A8-4001-8B60-40FC4CFCF18B}" destId="{73546D19-6D3B-4EE0-BB75-3E57945A4FAB}" srcOrd="3" destOrd="0" presId="urn:microsoft.com/office/officeart/2018/2/layout/IconVerticalSolidList"/>
    <dgm:cxn modelId="{164D8154-D7D9-4714-B8BE-7EA0108A2BF4}" type="presParOf" srcId="{385CC5F3-A7A8-4001-8B60-40FC4CFCF18B}" destId="{4E34B6BE-3160-4260-9AD3-5B91788B4855}" srcOrd="4" destOrd="0" presId="urn:microsoft.com/office/officeart/2018/2/layout/IconVerticalSolidList"/>
    <dgm:cxn modelId="{E5D3E42D-D147-4DD9-8BE0-CAFC12B48D8D}" type="presParOf" srcId="{ABB656D5-73A6-4F0F-A7E3-471B54EA8EA8}" destId="{BFF2B7A2-D233-4101-9AD2-DCB8BB7CA416}" srcOrd="1" destOrd="0" presId="urn:microsoft.com/office/officeart/2018/2/layout/IconVerticalSolidList"/>
    <dgm:cxn modelId="{360D3901-3708-415F-8A69-C5CD9805D0B6}" type="presParOf" srcId="{ABB656D5-73A6-4F0F-A7E3-471B54EA8EA8}" destId="{9153B6DA-266B-49C1-808E-DAC336F842EE}" srcOrd="2" destOrd="0" presId="urn:microsoft.com/office/officeart/2018/2/layout/IconVerticalSolidList"/>
    <dgm:cxn modelId="{93771CF9-3A8C-40E3-BC9D-003C120932CA}" type="presParOf" srcId="{9153B6DA-266B-49C1-808E-DAC336F842EE}" destId="{0636DDF3-BE41-411D-9E2B-181AB7439688}" srcOrd="0" destOrd="0" presId="urn:microsoft.com/office/officeart/2018/2/layout/IconVerticalSolidList"/>
    <dgm:cxn modelId="{4FA1EEC6-06B4-475B-AE7A-E96A8231E402}" type="presParOf" srcId="{9153B6DA-266B-49C1-808E-DAC336F842EE}" destId="{06F1A113-3DAE-4BE5-B43B-5A79F2014192}" srcOrd="1" destOrd="0" presId="urn:microsoft.com/office/officeart/2018/2/layout/IconVerticalSolidList"/>
    <dgm:cxn modelId="{774F7778-7C9A-4E3E-810C-D435152412D8}" type="presParOf" srcId="{9153B6DA-266B-49C1-808E-DAC336F842EE}" destId="{7700B044-7807-4D07-9B94-1D2C9BB259EA}" srcOrd="2" destOrd="0" presId="urn:microsoft.com/office/officeart/2018/2/layout/IconVerticalSolidList"/>
    <dgm:cxn modelId="{7FD72296-C1E6-436C-8402-BB94C68EF0C8}" type="presParOf" srcId="{9153B6DA-266B-49C1-808E-DAC336F842EE}" destId="{8B81944E-27B8-4FAB-9E7A-0EFDCF98BE39}" srcOrd="3" destOrd="0" presId="urn:microsoft.com/office/officeart/2018/2/layout/IconVerticalSolidList"/>
    <dgm:cxn modelId="{918A7474-F548-4FC6-BFE1-354EBBE5EF26}" type="presParOf" srcId="{9153B6DA-266B-49C1-808E-DAC336F842EE}" destId="{FD2CCFD2-9E13-4239-B0C7-713F2F437CAF}" srcOrd="4" destOrd="0" presId="urn:microsoft.com/office/officeart/2018/2/layout/IconVerticalSolidList"/>
    <dgm:cxn modelId="{D36C9D6A-A237-48E3-B741-F2D20FFD01C8}" type="presParOf" srcId="{ABB656D5-73A6-4F0F-A7E3-471B54EA8EA8}" destId="{8BA01E28-8907-422D-AFAE-F29532E014F1}" srcOrd="3" destOrd="0" presId="urn:microsoft.com/office/officeart/2018/2/layout/IconVerticalSolidList"/>
    <dgm:cxn modelId="{D4EBA00B-426E-47AD-9F06-A19E6270231F}" type="presParOf" srcId="{ABB656D5-73A6-4F0F-A7E3-471B54EA8EA8}" destId="{6ABC0C68-CED9-4F15-B7A3-D8A18F03C06D}" srcOrd="4" destOrd="0" presId="urn:microsoft.com/office/officeart/2018/2/layout/IconVerticalSolidList"/>
    <dgm:cxn modelId="{B0DE1DA3-8C50-4084-BE0F-045B1C78E049}" type="presParOf" srcId="{6ABC0C68-CED9-4F15-B7A3-D8A18F03C06D}" destId="{194B6FC1-01FE-4B84-9A24-28801A0FE02B}" srcOrd="0" destOrd="0" presId="urn:microsoft.com/office/officeart/2018/2/layout/IconVerticalSolidList"/>
    <dgm:cxn modelId="{6DB0239B-2423-4011-8A35-E83989908E5C}" type="presParOf" srcId="{6ABC0C68-CED9-4F15-B7A3-D8A18F03C06D}" destId="{558815A8-CF53-4B07-BC43-06ED2F7038CF}" srcOrd="1" destOrd="0" presId="urn:microsoft.com/office/officeart/2018/2/layout/IconVerticalSolidList"/>
    <dgm:cxn modelId="{FF415070-4662-4AF1-9095-D1A20B71E052}" type="presParOf" srcId="{6ABC0C68-CED9-4F15-B7A3-D8A18F03C06D}" destId="{C1FE6A2E-7A9D-42E6-953A-02603505BC8D}" srcOrd="2" destOrd="0" presId="urn:microsoft.com/office/officeart/2018/2/layout/IconVerticalSolidList"/>
    <dgm:cxn modelId="{1A5C8556-80B1-4ABD-97D9-3C2041B2555C}" type="presParOf" srcId="{6ABC0C68-CED9-4F15-B7A3-D8A18F03C06D}" destId="{C019C0C3-B724-4392-A450-FD9F54A1ABEE}" srcOrd="3" destOrd="0" presId="urn:microsoft.com/office/officeart/2018/2/layout/IconVerticalSolidList"/>
    <dgm:cxn modelId="{B3B523A7-0E1C-4EB2-8DF8-0D55E7AE6F4D}" type="presParOf" srcId="{6ABC0C68-CED9-4F15-B7A3-D8A18F03C06D}" destId="{8C3D5EE4-B51C-4190-8900-93E1E6820DC8}" srcOrd="4" destOrd="0" presId="urn:microsoft.com/office/officeart/2018/2/layout/IconVerticalSolidList"/>
    <dgm:cxn modelId="{CB7246B2-E367-430C-8B3B-9D60B99F8F8E}" type="presParOf" srcId="{ABB656D5-73A6-4F0F-A7E3-471B54EA8EA8}" destId="{F50953B4-D4D1-42A6-86F3-A6EB79BCE773}" srcOrd="5" destOrd="0" presId="urn:microsoft.com/office/officeart/2018/2/layout/IconVerticalSolidList"/>
    <dgm:cxn modelId="{FF4F30BF-8182-43FA-B032-ADD902E0B807}" type="presParOf" srcId="{ABB656D5-73A6-4F0F-A7E3-471B54EA8EA8}" destId="{46F8B890-3230-46C5-8A17-8ABE354FDEAD}" srcOrd="6" destOrd="0" presId="urn:microsoft.com/office/officeart/2018/2/layout/IconVerticalSolidList"/>
    <dgm:cxn modelId="{8273EA74-B4EB-420C-913E-0D588B829CA8}" type="presParOf" srcId="{46F8B890-3230-46C5-8A17-8ABE354FDEAD}" destId="{8E354605-E1C6-4601-8A9A-2260D5314DE9}" srcOrd="0" destOrd="0" presId="urn:microsoft.com/office/officeart/2018/2/layout/IconVerticalSolidList"/>
    <dgm:cxn modelId="{9997D9DE-A70A-4A41-93F0-1648CE4FD31F}" type="presParOf" srcId="{46F8B890-3230-46C5-8A17-8ABE354FDEAD}" destId="{62A67718-8F85-4C39-819F-9226DED6F2E9}" srcOrd="1" destOrd="0" presId="urn:microsoft.com/office/officeart/2018/2/layout/IconVerticalSolidList"/>
    <dgm:cxn modelId="{E96606AF-8FAF-44E3-B544-C2A8821D48EF}" type="presParOf" srcId="{46F8B890-3230-46C5-8A17-8ABE354FDEAD}" destId="{A7B39AB4-65DF-4516-B2EF-829275E99A2E}" srcOrd="2" destOrd="0" presId="urn:microsoft.com/office/officeart/2018/2/layout/IconVerticalSolidList"/>
    <dgm:cxn modelId="{6ED4B5A1-CA05-4AD4-AF29-E0D0FB194A97}" type="presParOf" srcId="{46F8B890-3230-46C5-8A17-8ABE354FDEAD}" destId="{35FD9324-7DA0-415A-8B33-FA908E425E26}" srcOrd="3" destOrd="0" presId="urn:microsoft.com/office/officeart/2018/2/layout/IconVerticalSolidList"/>
    <dgm:cxn modelId="{F60B40EE-278F-4A6E-B01C-E29EC4F55173}" type="presParOf" srcId="{46F8B890-3230-46C5-8A17-8ABE354FDEAD}" destId="{569F8A65-9920-44A0-BBEB-691025A2AAEE}" srcOrd="4" destOrd="0" presId="urn:microsoft.com/office/officeart/2018/2/layout/IconVerticalSolidList"/>
    <dgm:cxn modelId="{5D86C9FE-441A-4097-BF00-EEC04B955B18}" type="presParOf" srcId="{ABB656D5-73A6-4F0F-A7E3-471B54EA8EA8}" destId="{8E55A256-6E32-4159-927B-2CD421D7F55F}" srcOrd="7" destOrd="0" presId="urn:microsoft.com/office/officeart/2018/2/layout/IconVerticalSolidList"/>
    <dgm:cxn modelId="{013113A9-049D-4C42-8896-CCCB8CE3A7DF}" type="presParOf" srcId="{ABB656D5-73A6-4F0F-A7E3-471B54EA8EA8}" destId="{339B671C-5809-4FC7-9F82-FED41463D5DE}" srcOrd="8" destOrd="0" presId="urn:microsoft.com/office/officeart/2018/2/layout/IconVerticalSolidList"/>
    <dgm:cxn modelId="{EE79885F-0A62-43FC-BE8C-232A28F8622D}" type="presParOf" srcId="{339B671C-5809-4FC7-9F82-FED41463D5DE}" destId="{4608243A-E56A-418E-AE70-DABF700E6FFA}" srcOrd="0" destOrd="0" presId="urn:microsoft.com/office/officeart/2018/2/layout/IconVerticalSolidList"/>
    <dgm:cxn modelId="{A8E3B6DC-B31A-4EE0-B0A0-4B3DFE683B84}" type="presParOf" srcId="{339B671C-5809-4FC7-9F82-FED41463D5DE}" destId="{1941733F-12F6-419E-8FF4-5850C1BA41E4}" srcOrd="1" destOrd="0" presId="urn:microsoft.com/office/officeart/2018/2/layout/IconVerticalSolidList"/>
    <dgm:cxn modelId="{A0D90FC8-51AE-40A1-9D2D-9C9767C52920}" type="presParOf" srcId="{339B671C-5809-4FC7-9F82-FED41463D5DE}" destId="{C34DACE4-8AC9-47C1-8984-AD778C007F75}" srcOrd="2" destOrd="0" presId="urn:microsoft.com/office/officeart/2018/2/layout/IconVerticalSolidList"/>
    <dgm:cxn modelId="{E14F8B2D-9BFD-4645-808B-B01AC063E583}" type="presParOf" srcId="{339B671C-5809-4FC7-9F82-FED41463D5DE}" destId="{7D8FD400-4B85-4719-ADC2-F7613A77AD1A}" srcOrd="3" destOrd="0" presId="urn:microsoft.com/office/officeart/2018/2/layout/IconVerticalSolidList"/>
    <dgm:cxn modelId="{D1C0C742-5DFB-480F-9936-784891FD854B}" type="presParOf" srcId="{339B671C-5809-4FC7-9F82-FED41463D5DE}" destId="{3F1B80E9-2074-4DE4-8499-FCA4D4A799B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8CE6A7-7F48-48D8-ACA3-597E08A496A8}"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371B67B2-0967-4924-9455-BC8145F5DA31}">
      <dgm:prSet/>
      <dgm:spPr/>
      <dgm:t>
        <a:bodyPr/>
        <a:lstStyle/>
        <a:p>
          <a:pPr>
            <a:lnSpc>
              <a:spcPct val="100000"/>
            </a:lnSpc>
          </a:pPr>
          <a:r>
            <a:rPr lang="en-US" b="1" dirty="0"/>
            <a:t>Requirements Analysis:</a:t>
          </a:r>
          <a:r>
            <a:rPr lang="en-US" b="0" dirty="0"/>
            <a:t> </a:t>
          </a:r>
          <a:r>
            <a:rPr lang="en-US" dirty="0"/>
            <a:t>Ensuring accurate interpretation and addressing of all specified functionalities. </a:t>
          </a:r>
        </a:p>
      </dgm:t>
    </dgm:pt>
    <dgm:pt modelId="{2EE0123A-BE7D-44AD-8B6E-78E2B79B14F7}" type="parTrans" cxnId="{7096602A-4E74-40AA-B8E4-2F213DAEE9AF}">
      <dgm:prSet/>
      <dgm:spPr/>
      <dgm:t>
        <a:bodyPr/>
        <a:lstStyle/>
        <a:p>
          <a:endParaRPr lang="en-US"/>
        </a:p>
      </dgm:t>
    </dgm:pt>
    <dgm:pt modelId="{DB12EB9F-D466-478F-B1A9-4EB4C709A796}" type="sibTrans" cxnId="{7096602A-4E74-40AA-B8E4-2F213DAEE9AF}">
      <dgm:prSet/>
      <dgm:spPr/>
      <dgm:t>
        <a:bodyPr/>
        <a:lstStyle/>
        <a:p>
          <a:endParaRPr lang="en-US"/>
        </a:p>
      </dgm:t>
    </dgm:pt>
    <dgm:pt modelId="{BD704CBF-7E30-4C08-936C-D89B3BE69114}">
      <dgm:prSet/>
      <dgm:spPr/>
      <dgm:t>
        <a:bodyPr/>
        <a:lstStyle/>
        <a:p>
          <a:pPr rtl="0">
            <a:lnSpc>
              <a:spcPct val="100000"/>
            </a:lnSpc>
          </a:pPr>
          <a:r>
            <a:rPr lang="en-US" b="1" dirty="0" err="1">
              <a:latin typeface="Garamond" panose="02020404030301010803"/>
            </a:rPr>
            <a:t>ATMFunctionalities</a:t>
          </a:r>
          <a:r>
            <a:rPr lang="en-US" b="1" dirty="0"/>
            <a:t>: </a:t>
          </a:r>
          <a:r>
            <a:rPr lang="en-US" b="1" dirty="0">
              <a:latin typeface="Garamond" panose="02020404030301010803"/>
            </a:rPr>
            <a:t>        </a:t>
          </a:r>
          <a:r>
            <a:rPr lang="en-US" dirty="0"/>
            <a:t>Comprehensive understanding of key ATM features. Formulating a clear picture of the desired system behavior and user interactions. </a:t>
          </a:r>
        </a:p>
      </dgm:t>
    </dgm:pt>
    <dgm:pt modelId="{9674149A-4858-4971-BCE8-704669071879}" type="parTrans" cxnId="{43AEB2C7-DD2F-47A4-9857-193C725597F3}">
      <dgm:prSet/>
      <dgm:spPr/>
      <dgm:t>
        <a:bodyPr/>
        <a:lstStyle/>
        <a:p>
          <a:endParaRPr lang="en-US"/>
        </a:p>
      </dgm:t>
    </dgm:pt>
    <dgm:pt modelId="{0AA53882-28F4-4911-AB0F-8F11BEF0AC12}" type="sibTrans" cxnId="{43AEB2C7-DD2F-47A4-9857-193C725597F3}">
      <dgm:prSet/>
      <dgm:spPr/>
      <dgm:t>
        <a:bodyPr/>
        <a:lstStyle/>
        <a:p>
          <a:endParaRPr lang="en-US"/>
        </a:p>
      </dgm:t>
    </dgm:pt>
    <dgm:pt modelId="{6E397845-1A67-4A3D-B48E-7748DED3E120}">
      <dgm:prSet/>
      <dgm:spPr/>
      <dgm:t>
        <a:bodyPr/>
        <a:lstStyle/>
        <a:p>
          <a:pPr>
            <a:lnSpc>
              <a:spcPct val="100000"/>
            </a:lnSpc>
          </a:pPr>
          <a:r>
            <a:rPr lang="en-US" b="1" dirty="0"/>
            <a:t>System Design Considerations: </a:t>
          </a:r>
          <a:r>
            <a:rPr lang="en-US" dirty="0"/>
            <a:t>Developing a coherent and logical system design. Ensuring seamless transaction flow and user interaction. </a:t>
          </a:r>
        </a:p>
      </dgm:t>
    </dgm:pt>
    <dgm:pt modelId="{C10AE795-D315-4904-951D-E9F8FD82CCF7}" type="parTrans" cxnId="{6356619A-39EC-4A71-8B80-114BC7CA2724}">
      <dgm:prSet/>
      <dgm:spPr/>
      <dgm:t>
        <a:bodyPr/>
        <a:lstStyle/>
        <a:p>
          <a:endParaRPr lang="en-US"/>
        </a:p>
      </dgm:t>
    </dgm:pt>
    <dgm:pt modelId="{15CAE88A-387E-45CE-BA39-8832798A7B90}" type="sibTrans" cxnId="{6356619A-39EC-4A71-8B80-114BC7CA2724}">
      <dgm:prSet/>
      <dgm:spPr/>
      <dgm:t>
        <a:bodyPr/>
        <a:lstStyle/>
        <a:p>
          <a:endParaRPr lang="en-US"/>
        </a:p>
      </dgm:t>
    </dgm:pt>
    <dgm:pt modelId="{112A1254-65CF-4338-8921-23E1F357CCA0}">
      <dgm:prSet phldr="0"/>
      <dgm:spPr/>
      <dgm:t>
        <a:bodyPr/>
        <a:lstStyle/>
        <a:p>
          <a:pPr rtl="0">
            <a:lnSpc>
              <a:spcPct val="100000"/>
            </a:lnSpc>
          </a:pPr>
          <a:r>
            <a:rPr lang="en-US" b="1" dirty="0">
              <a:latin typeface="Times New Roman"/>
              <a:cs typeface="Times New Roman"/>
            </a:rPr>
            <a:t>Use Case Identification: </a:t>
          </a:r>
          <a:r>
            <a:rPr lang="en-US" dirty="0">
              <a:latin typeface="Times New Roman"/>
              <a:cs typeface="Times New Roman"/>
            </a:rPr>
            <a:t>Identifying and detailing user scenarios comprehensively. Anticipating uncommon and edge case scenarios for robust system design. </a:t>
          </a:r>
        </a:p>
      </dgm:t>
    </dgm:pt>
    <dgm:pt modelId="{D34E66AF-E80D-43F5-896C-F211F96505B8}" type="parTrans" cxnId="{E3439A50-FEF7-4BF4-BADD-E50E7ADF129B}">
      <dgm:prSet/>
      <dgm:spPr/>
    </dgm:pt>
    <dgm:pt modelId="{EB602F1B-1E8B-4209-BCA2-556016C4EC18}" type="sibTrans" cxnId="{E3439A50-FEF7-4BF4-BADD-E50E7ADF129B}">
      <dgm:prSet/>
      <dgm:spPr/>
      <dgm:t>
        <a:bodyPr/>
        <a:lstStyle/>
        <a:p>
          <a:endParaRPr lang="en-US"/>
        </a:p>
      </dgm:t>
    </dgm:pt>
    <dgm:pt modelId="{4FEFA545-1B01-4BBE-A341-C2956156549E}">
      <dgm:prSet phldr="0"/>
      <dgm:spPr/>
      <dgm:t>
        <a:bodyPr/>
        <a:lstStyle/>
        <a:p>
          <a:pPr>
            <a:lnSpc>
              <a:spcPct val="100000"/>
            </a:lnSpc>
          </a:pPr>
          <a:r>
            <a:rPr lang="en-US" b="1" dirty="0">
              <a:latin typeface="Times New Roman"/>
              <a:cs typeface="Times New Roman"/>
            </a:rPr>
            <a:t>Documentation: </a:t>
          </a:r>
          <a:r>
            <a:rPr lang="en-US" dirty="0">
              <a:latin typeface="Times New Roman"/>
              <a:cs typeface="Times New Roman"/>
            </a:rPr>
            <a:t> Producing clear and detailed documentation outlining the design. </a:t>
          </a:r>
        </a:p>
      </dgm:t>
    </dgm:pt>
    <dgm:pt modelId="{F2671FA8-286E-4B3F-B30C-3464F6097411}" type="parTrans" cxnId="{998F3EF5-21B0-4FF2-800C-91F9502624ED}">
      <dgm:prSet/>
      <dgm:spPr/>
    </dgm:pt>
    <dgm:pt modelId="{D4EA226D-3DE3-4287-9EA6-9053E2C46F41}" type="sibTrans" cxnId="{998F3EF5-21B0-4FF2-800C-91F9502624ED}">
      <dgm:prSet/>
      <dgm:spPr/>
      <dgm:t>
        <a:bodyPr/>
        <a:lstStyle/>
        <a:p>
          <a:endParaRPr lang="en-US"/>
        </a:p>
      </dgm:t>
    </dgm:pt>
    <dgm:pt modelId="{1F94CFE8-164F-44A3-9219-E511E3F89442}">
      <dgm:prSet phldr="0"/>
      <dgm:spPr/>
      <dgm:t>
        <a:bodyPr/>
        <a:lstStyle/>
        <a:p>
          <a:pPr>
            <a:lnSpc>
              <a:spcPct val="100000"/>
            </a:lnSpc>
          </a:pPr>
          <a:r>
            <a:rPr lang="en-US" dirty="0">
              <a:latin typeface="Times New Roman"/>
              <a:cs typeface="Times New Roman"/>
            </a:rPr>
            <a:t>Utilizing diagrams where necessary for enhanced clarity. </a:t>
          </a:r>
        </a:p>
      </dgm:t>
    </dgm:pt>
    <dgm:pt modelId="{71292519-95AB-4886-A2D2-E4D4BC451B8B}" type="parTrans" cxnId="{209AD351-FA41-4CE8-9E3E-4ED7F306AD1D}">
      <dgm:prSet/>
      <dgm:spPr/>
    </dgm:pt>
    <dgm:pt modelId="{290AD66D-31B4-44D2-846F-B560167F8B02}" type="sibTrans" cxnId="{209AD351-FA41-4CE8-9E3E-4ED7F306AD1D}">
      <dgm:prSet/>
      <dgm:spPr/>
      <dgm:t>
        <a:bodyPr/>
        <a:lstStyle/>
        <a:p>
          <a:endParaRPr lang="en-US"/>
        </a:p>
      </dgm:t>
    </dgm:pt>
    <dgm:pt modelId="{1855C44B-251F-4987-AD4A-E971289CBF97}" type="pres">
      <dgm:prSet presAssocID="{D98CE6A7-7F48-48D8-ACA3-597E08A496A8}" presName="root" presStyleCnt="0">
        <dgm:presLayoutVars>
          <dgm:dir/>
          <dgm:resizeHandles val="exact"/>
        </dgm:presLayoutVars>
      </dgm:prSet>
      <dgm:spPr/>
    </dgm:pt>
    <dgm:pt modelId="{9451340B-3826-4902-9513-DF80122F9807}" type="pres">
      <dgm:prSet presAssocID="{371B67B2-0967-4924-9455-BC8145F5DA31}" presName="compNode" presStyleCnt="0"/>
      <dgm:spPr/>
    </dgm:pt>
    <dgm:pt modelId="{E5160D54-117E-46E4-8A7E-4143FC85D1E9}" type="pres">
      <dgm:prSet presAssocID="{371B67B2-0967-4924-9455-BC8145F5DA3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98F1D2E8-6960-4D7F-876C-F9BCDB40D274}" type="pres">
      <dgm:prSet presAssocID="{371B67B2-0967-4924-9455-BC8145F5DA31}" presName="spaceRect" presStyleCnt="0"/>
      <dgm:spPr/>
    </dgm:pt>
    <dgm:pt modelId="{9C67EF7B-D9C4-4877-A533-B23CE9C5C9D6}" type="pres">
      <dgm:prSet presAssocID="{371B67B2-0967-4924-9455-BC8145F5DA31}" presName="textRect" presStyleLbl="revTx" presStyleIdx="0" presStyleCnt="6">
        <dgm:presLayoutVars>
          <dgm:chMax val="1"/>
          <dgm:chPref val="1"/>
        </dgm:presLayoutVars>
      </dgm:prSet>
      <dgm:spPr/>
    </dgm:pt>
    <dgm:pt modelId="{810DFBCF-9D61-4090-8A13-B7ED6914D2A6}" type="pres">
      <dgm:prSet presAssocID="{DB12EB9F-D466-478F-B1A9-4EB4C709A796}" presName="sibTrans" presStyleCnt="0"/>
      <dgm:spPr/>
    </dgm:pt>
    <dgm:pt modelId="{72B296FE-6194-481A-A5BA-AB6795DACEEF}" type="pres">
      <dgm:prSet presAssocID="{BD704CBF-7E30-4C08-936C-D89B3BE69114}" presName="compNode" presStyleCnt="0"/>
      <dgm:spPr/>
    </dgm:pt>
    <dgm:pt modelId="{4D156430-9A37-4CCE-B7FF-557C4ADD1140}" type="pres">
      <dgm:prSet presAssocID="{BD704CBF-7E30-4C08-936C-D89B3BE6911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let"/>
        </a:ext>
      </dgm:extLst>
    </dgm:pt>
    <dgm:pt modelId="{5B017883-A9DD-4057-9F10-87882AEFEAC9}" type="pres">
      <dgm:prSet presAssocID="{BD704CBF-7E30-4C08-936C-D89B3BE69114}" presName="spaceRect" presStyleCnt="0"/>
      <dgm:spPr/>
    </dgm:pt>
    <dgm:pt modelId="{5A12AD85-8F97-4112-810B-E9F48626114E}" type="pres">
      <dgm:prSet presAssocID="{BD704CBF-7E30-4C08-936C-D89B3BE69114}" presName="textRect" presStyleLbl="revTx" presStyleIdx="1" presStyleCnt="6">
        <dgm:presLayoutVars>
          <dgm:chMax val="1"/>
          <dgm:chPref val="1"/>
        </dgm:presLayoutVars>
      </dgm:prSet>
      <dgm:spPr/>
    </dgm:pt>
    <dgm:pt modelId="{1C1E2479-FED0-448A-A419-4B6D5A092BDD}" type="pres">
      <dgm:prSet presAssocID="{0AA53882-28F4-4911-AB0F-8F11BEF0AC12}" presName="sibTrans" presStyleCnt="0"/>
      <dgm:spPr/>
    </dgm:pt>
    <dgm:pt modelId="{AA664B2C-A0B0-4854-BBAB-295EE7F93C82}" type="pres">
      <dgm:prSet presAssocID="{6E397845-1A67-4A3D-B48E-7748DED3E120}" presName="compNode" presStyleCnt="0"/>
      <dgm:spPr/>
    </dgm:pt>
    <dgm:pt modelId="{85916EF2-0624-4932-BB04-ABF789761ED6}" type="pres">
      <dgm:prSet presAssocID="{6E397845-1A67-4A3D-B48E-7748DED3E12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7951C7A8-580C-439F-9290-B717BFAB1D37}" type="pres">
      <dgm:prSet presAssocID="{6E397845-1A67-4A3D-B48E-7748DED3E120}" presName="spaceRect" presStyleCnt="0"/>
      <dgm:spPr/>
    </dgm:pt>
    <dgm:pt modelId="{392E14C1-1924-4AD3-83F4-81464DA3CBEA}" type="pres">
      <dgm:prSet presAssocID="{6E397845-1A67-4A3D-B48E-7748DED3E120}" presName="textRect" presStyleLbl="revTx" presStyleIdx="2" presStyleCnt="6">
        <dgm:presLayoutVars>
          <dgm:chMax val="1"/>
          <dgm:chPref val="1"/>
        </dgm:presLayoutVars>
      </dgm:prSet>
      <dgm:spPr/>
    </dgm:pt>
    <dgm:pt modelId="{362B3C68-1DFC-4D8B-B29D-329083C6E950}" type="pres">
      <dgm:prSet presAssocID="{15CAE88A-387E-45CE-BA39-8832798A7B90}" presName="sibTrans" presStyleCnt="0"/>
      <dgm:spPr/>
    </dgm:pt>
    <dgm:pt modelId="{3198891E-E0A3-4391-A99C-23BE68840686}" type="pres">
      <dgm:prSet presAssocID="{112A1254-65CF-4338-8921-23E1F357CCA0}" presName="compNode" presStyleCnt="0"/>
      <dgm:spPr/>
    </dgm:pt>
    <dgm:pt modelId="{F6B66305-C5DF-4ED8-94A3-D8706E69D42D}" type="pres">
      <dgm:prSet presAssocID="{112A1254-65CF-4338-8921-23E1F357CCA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tective"/>
        </a:ext>
      </dgm:extLst>
    </dgm:pt>
    <dgm:pt modelId="{AA715064-42C9-447D-B0FF-F89436B47F9B}" type="pres">
      <dgm:prSet presAssocID="{112A1254-65CF-4338-8921-23E1F357CCA0}" presName="spaceRect" presStyleCnt="0"/>
      <dgm:spPr/>
    </dgm:pt>
    <dgm:pt modelId="{65C7C955-5910-4E98-8D97-73D2A767B9BA}" type="pres">
      <dgm:prSet presAssocID="{112A1254-65CF-4338-8921-23E1F357CCA0}" presName="textRect" presStyleLbl="revTx" presStyleIdx="3" presStyleCnt="6">
        <dgm:presLayoutVars>
          <dgm:chMax val="1"/>
          <dgm:chPref val="1"/>
        </dgm:presLayoutVars>
      </dgm:prSet>
      <dgm:spPr/>
    </dgm:pt>
    <dgm:pt modelId="{00549718-E19D-4B63-BA34-B8397668D26A}" type="pres">
      <dgm:prSet presAssocID="{EB602F1B-1E8B-4209-BCA2-556016C4EC18}" presName="sibTrans" presStyleCnt="0"/>
      <dgm:spPr/>
    </dgm:pt>
    <dgm:pt modelId="{D3B47FA3-D873-43FD-90B9-7761975A9525}" type="pres">
      <dgm:prSet presAssocID="{4FEFA545-1B01-4BBE-A341-C2956156549E}" presName="compNode" presStyleCnt="0"/>
      <dgm:spPr/>
    </dgm:pt>
    <dgm:pt modelId="{9893024B-DB1A-4B36-9EFD-8A2B0034C376}" type="pres">
      <dgm:prSet presAssocID="{4FEFA545-1B01-4BBE-A341-C2956156549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89B09214-1FA7-4C90-A147-1D5CAFA99BE0}" type="pres">
      <dgm:prSet presAssocID="{4FEFA545-1B01-4BBE-A341-C2956156549E}" presName="spaceRect" presStyleCnt="0"/>
      <dgm:spPr/>
    </dgm:pt>
    <dgm:pt modelId="{B68E4194-4853-4050-80D7-09F267E46D27}" type="pres">
      <dgm:prSet presAssocID="{4FEFA545-1B01-4BBE-A341-C2956156549E}" presName="textRect" presStyleLbl="revTx" presStyleIdx="4" presStyleCnt="6">
        <dgm:presLayoutVars>
          <dgm:chMax val="1"/>
          <dgm:chPref val="1"/>
        </dgm:presLayoutVars>
      </dgm:prSet>
      <dgm:spPr/>
    </dgm:pt>
    <dgm:pt modelId="{CB0B821C-648F-4897-890E-5FE2617601E9}" type="pres">
      <dgm:prSet presAssocID="{D4EA226D-3DE3-4287-9EA6-9053E2C46F41}" presName="sibTrans" presStyleCnt="0"/>
      <dgm:spPr/>
    </dgm:pt>
    <dgm:pt modelId="{419EE7B6-F154-444E-8E8C-6F062DAD5264}" type="pres">
      <dgm:prSet presAssocID="{1F94CFE8-164F-44A3-9219-E511E3F89442}" presName="compNode" presStyleCnt="0"/>
      <dgm:spPr/>
    </dgm:pt>
    <dgm:pt modelId="{4C757DC4-3034-4BE4-929E-C33702F7468F}" type="pres">
      <dgm:prSet presAssocID="{1F94CFE8-164F-44A3-9219-E511E3F8944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gnifying glass"/>
        </a:ext>
      </dgm:extLst>
    </dgm:pt>
    <dgm:pt modelId="{FCEBC6F5-F338-41C0-867B-4B325AFF04DB}" type="pres">
      <dgm:prSet presAssocID="{1F94CFE8-164F-44A3-9219-E511E3F89442}" presName="spaceRect" presStyleCnt="0"/>
      <dgm:spPr/>
    </dgm:pt>
    <dgm:pt modelId="{D03D0506-0399-4FF8-841B-1F293AD9C83A}" type="pres">
      <dgm:prSet presAssocID="{1F94CFE8-164F-44A3-9219-E511E3F89442}" presName="textRect" presStyleLbl="revTx" presStyleIdx="5" presStyleCnt="6">
        <dgm:presLayoutVars>
          <dgm:chMax val="1"/>
          <dgm:chPref val="1"/>
        </dgm:presLayoutVars>
      </dgm:prSet>
      <dgm:spPr/>
    </dgm:pt>
  </dgm:ptLst>
  <dgm:cxnLst>
    <dgm:cxn modelId="{7096602A-4E74-40AA-B8E4-2F213DAEE9AF}" srcId="{D98CE6A7-7F48-48D8-ACA3-597E08A496A8}" destId="{371B67B2-0967-4924-9455-BC8145F5DA31}" srcOrd="0" destOrd="0" parTransId="{2EE0123A-BE7D-44AD-8B6E-78E2B79B14F7}" sibTransId="{DB12EB9F-D466-478F-B1A9-4EB4C709A796}"/>
    <dgm:cxn modelId="{01CCE93C-5328-4AD1-BE8A-6A6F2CF00A2B}" type="presOf" srcId="{6E397845-1A67-4A3D-B48E-7748DED3E120}" destId="{392E14C1-1924-4AD3-83F4-81464DA3CBEA}" srcOrd="0" destOrd="0" presId="urn:microsoft.com/office/officeart/2018/2/layout/IconLabelList"/>
    <dgm:cxn modelId="{DEEE0648-756B-4E79-89F0-5D5D9B63D97A}" type="presOf" srcId="{371B67B2-0967-4924-9455-BC8145F5DA31}" destId="{9C67EF7B-D9C4-4877-A533-B23CE9C5C9D6}" srcOrd="0" destOrd="0" presId="urn:microsoft.com/office/officeart/2018/2/layout/IconLabelList"/>
    <dgm:cxn modelId="{E3439A50-FEF7-4BF4-BADD-E50E7ADF129B}" srcId="{D98CE6A7-7F48-48D8-ACA3-597E08A496A8}" destId="{112A1254-65CF-4338-8921-23E1F357CCA0}" srcOrd="3" destOrd="0" parTransId="{D34E66AF-E80D-43F5-896C-F211F96505B8}" sibTransId="{EB602F1B-1E8B-4209-BCA2-556016C4EC18}"/>
    <dgm:cxn modelId="{209AD351-FA41-4CE8-9E3E-4ED7F306AD1D}" srcId="{D98CE6A7-7F48-48D8-ACA3-597E08A496A8}" destId="{1F94CFE8-164F-44A3-9219-E511E3F89442}" srcOrd="5" destOrd="0" parTransId="{71292519-95AB-4886-A2D2-E4D4BC451B8B}" sibTransId="{290AD66D-31B4-44D2-846F-B560167F8B02}"/>
    <dgm:cxn modelId="{D7FEE95F-4A9D-4856-BCD2-165D0FD1B26B}" type="presOf" srcId="{D98CE6A7-7F48-48D8-ACA3-597E08A496A8}" destId="{1855C44B-251F-4987-AD4A-E971289CBF97}" srcOrd="0" destOrd="0" presId="urn:microsoft.com/office/officeart/2018/2/layout/IconLabelList"/>
    <dgm:cxn modelId="{C821E776-C2A4-42F5-BE53-1F8EB748EC3D}" type="presOf" srcId="{4FEFA545-1B01-4BBE-A341-C2956156549E}" destId="{B68E4194-4853-4050-80D7-09F267E46D27}" srcOrd="0" destOrd="0" presId="urn:microsoft.com/office/officeart/2018/2/layout/IconLabelList"/>
    <dgm:cxn modelId="{A5289295-8708-4AB0-90D7-3F39CC2A3284}" type="presOf" srcId="{1F94CFE8-164F-44A3-9219-E511E3F89442}" destId="{D03D0506-0399-4FF8-841B-1F293AD9C83A}" srcOrd="0" destOrd="0" presId="urn:microsoft.com/office/officeart/2018/2/layout/IconLabelList"/>
    <dgm:cxn modelId="{6356619A-39EC-4A71-8B80-114BC7CA2724}" srcId="{D98CE6A7-7F48-48D8-ACA3-597E08A496A8}" destId="{6E397845-1A67-4A3D-B48E-7748DED3E120}" srcOrd="2" destOrd="0" parTransId="{C10AE795-D315-4904-951D-E9F8FD82CCF7}" sibTransId="{15CAE88A-387E-45CE-BA39-8832798A7B90}"/>
    <dgm:cxn modelId="{43AEB2C7-DD2F-47A4-9857-193C725597F3}" srcId="{D98CE6A7-7F48-48D8-ACA3-597E08A496A8}" destId="{BD704CBF-7E30-4C08-936C-D89B3BE69114}" srcOrd="1" destOrd="0" parTransId="{9674149A-4858-4971-BCE8-704669071879}" sibTransId="{0AA53882-28F4-4911-AB0F-8F11BEF0AC12}"/>
    <dgm:cxn modelId="{D838E2CC-867A-45E5-AD6B-A3290F9D2DC9}" type="presOf" srcId="{112A1254-65CF-4338-8921-23E1F357CCA0}" destId="{65C7C955-5910-4E98-8D97-73D2A767B9BA}" srcOrd="0" destOrd="0" presId="urn:microsoft.com/office/officeart/2018/2/layout/IconLabelList"/>
    <dgm:cxn modelId="{9ACD7AD7-6798-4DD9-906B-1B3A642EC327}" type="presOf" srcId="{BD704CBF-7E30-4C08-936C-D89B3BE69114}" destId="{5A12AD85-8F97-4112-810B-E9F48626114E}" srcOrd="0" destOrd="0" presId="urn:microsoft.com/office/officeart/2018/2/layout/IconLabelList"/>
    <dgm:cxn modelId="{998F3EF5-21B0-4FF2-800C-91F9502624ED}" srcId="{D98CE6A7-7F48-48D8-ACA3-597E08A496A8}" destId="{4FEFA545-1B01-4BBE-A341-C2956156549E}" srcOrd="4" destOrd="0" parTransId="{F2671FA8-286E-4B3F-B30C-3464F6097411}" sibTransId="{D4EA226D-3DE3-4287-9EA6-9053E2C46F41}"/>
    <dgm:cxn modelId="{E38D6E70-94D1-4EA8-BF02-5328DE498F79}" type="presParOf" srcId="{1855C44B-251F-4987-AD4A-E971289CBF97}" destId="{9451340B-3826-4902-9513-DF80122F9807}" srcOrd="0" destOrd="0" presId="urn:microsoft.com/office/officeart/2018/2/layout/IconLabelList"/>
    <dgm:cxn modelId="{EA992F36-5B3E-4FA1-8BC6-C506C7A967D0}" type="presParOf" srcId="{9451340B-3826-4902-9513-DF80122F9807}" destId="{E5160D54-117E-46E4-8A7E-4143FC85D1E9}" srcOrd="0" destOrd="0" presId="urn:microsoft.com/office/officeart/2018/2/layout/IconLabelList"/>
    <dgm:cxn modelId="{0909A7EF-49C9-479C-ABE2-A9CFA770F19B}" type="presParOf" srcId="{9451340B-3826-4902-9513-DF80122F9807}" destId="{98F1D2E8-6960-4D7F-876C-F9BCDB40D274}" srcOrd="1" destOrd="0" presId="urn:microsoft.com/office/officeart/2018/2/layout/IconLabelList"/>
    <dgm:cxn modelId="{ECDE1994-0E98-4D3B-8781-8BAB7A8D22F2}" type="presParOf" srcId="{9451340B-3826-4902-9513-DF80122F9807}" destId="{9C67EF7B-D9C4-4877-A533-B23CE9C5C9D6}" srcOrd="2" destOrd="0" presId="urn:microsoft.com/office/officeart/2018/2/layout/IconLabelList"/>
    <dgm:cxn modelId="{B2B3B397-C218-441A-A9F0-9FA75769CF85}" type="presParOf" srcId="{1855C44B-251F-4987-AD4A-E971289CBF97}" destId="{810DFBCF-9D61-4090-8A13-B7ED6914D2A6}" srcOrd="1" destOrd="0" presId="urn:microsoft.com/office/officeart/2018/2/layout/IconLabelList"/>
    <dgm:cxn modelId="{E37013AD-A288-43D7-BA9B-E7075D41233D}" type="presParOf" srcId="{1855C44B-251F-4987-AD4A-E971289CBF97}" destId="{72B296FE-6194-481A-A5BA-AB6795DACEEF}" srcOrd="2" destOrd="0" presId="urn:microsoft.com/office/officeart/2018/2/layout/IconLabelList"/>
    <dgm:cxn modelId="{69F26DF9-AC86-4322-843F-4215FA0C795F}" type="presParOf" srcId="{72B296FE-6194-481A-A5BA-AB6795DACEEF}" destId="{4D156430-9A37-4CCE-B7FF-557C4ADD1140}" srcOrd="0" destOrd="0" presId="urn:microsoft.com/office/officeart/2018/2/layout/IconLabelList"/>
    <dgm:cxn modelId="{F286CB53-CA53-43D4-8281-A71AB2C74651}" type="presParOf" srcId="{72B296FE-6194-481A-A5BA-AB6795DACEEF}" destId="{5B017883-A9DD-4057-9F10-87882AEFEAC9}" srcOrd="1" destOrd="0" presId="urn:microsoft.com/office/officeart/2018/2/layout/IconLabelList"/>
    <dgm:cxn modelId="{2325AED5-CDDE-4760-9534-346AE72B2A65}" type="presParOf" srcId="{72B296FE-6194-481A-A5BA-AB6795DACEEF}" destId="{5A12AD85-8F97-4112-810B-E9F48626114E}" srcOrd="2" destOrd="0" presId="urn:microsoft.com/office/officeart/2018/2/layout/IconLabelList"/>
    <dgm:cxn modelId="{3E0828CA-F2D7-40E9-97A5-E3E38BAD4CE0}" type="presParOf" srcId="{1855C44B-251F-4987-AD4A-E971289CBF97}" destId="{1C1E2479-FED0-448A-A419-4B6D5A092BDD}" srcOrd="3" destOrd="0" presId="urn:microsoft.com/office/officeart/2018/2/layout/IconLabelList"/>
    <dgm:cxn modelId="{DC8071AC-F059-4AA0-8335-6DE6E41AAFBC}" type="presParOf" srcId="{1855C44B-251F-4987-AD4A-E971289CBF97}" destId="{AA664B2C-A0B0-4854-BBAB-295EE7F93C82}" srcOrd="4" destOrd="0" presId="urn:microsoft.com/office/officeart/2018/2/layout/IconLabelList"/>
    <dgm:cxn modelId="{695ED94C-443F-4AD6-B27D-C5FEC7E5D646}" type="presParOf" srcId="{AA664B2C-A0B0-4854-BBAB-295EE7F93C82}" destId="{85916EF2-0624-4932-BB04-ABF789761ED6}" srcOrd="0" destOrd="0" presId="urn:microsoft.com/office/officeart/2018/2/layout/IconLabelList"/>
    <dgm:cxn modelId="{C5646C2C-4EFA-4A0A-9706-406AEDF70A0D}" type="presParOf" srcId="{AA664B2C-A0B0-4854-BBAB-295EE7F93C82}" destId="{7951C7A8-580C-439F-9290-B717BFAB1D37}" srcOrd="1" destOrd="0" presId="urn:microsoft.com/office/officeart/2018/2/layout/IconLabelList"/>
    <dgm:cxn modelId="{34F204AC-17A6-4CEA-9320-88B872D61DE8}" type="presParOf" srcId="{AA664B2C-A0B0-4854-BBAB-295EE7F93C82}" destId="{392E14C1-1924-4AD3-83F4-81464DA3CBEA}" srcOrd="2" destOrd="0" presId="urn:microsoft.com/office/officeart/2018/2/layout/IconLabelList"/>
    <dgm:cxn modelId="{F5BB262E-986B-4A4E-B8DF-473789A65F39}" type="presParOf" srcId="{1855C44B-251F-4987-AD4A-E971289CBF97}" destId="{362B3C68-1DFC-4D8B-B29D-329083C6E950}" srcOrd="5" destOrd="0" presId="urn:microsoft.com/office/officeart/2018/2/layout/IconLabelList"/>
    <dgm:cxn modelId="{8ABE5D72-0D3C-4AFC-8E82-0DDDFE880157}" type="presParOf" srcId="{1855C44B-251F-4987-AD4A-E971289CBF97}" destId="{3198891E-E0A3-4391-A99C-23BE68840686}" srcOrd="6" destOrd="0" presId="urn:microsoft.com/office/officeart/2018/2/layout/IconLabelList"/>
    <dgm:cxn modelId="{D2CBB5E0-9A4F-4F0D-8587-56E1EF8E7A2C}" type="presParOf" srcId="{3198891E-E0A3-4391-A99C-23BE68840686}" destId="{F6B66305-C5DF-4ED8-94A3-D8706E69D42D}" srcOrd="0" destOrd="0" presId="urn:microsoft.com/office/officeart/2018/2/layout/IconLabelList"/>
    <dgm:cxn modelId="{3B4CB2C5-2A32-4A64-8EB6-47A3E0E87D63}" type="presParOf" srcId="{3198891E-E0A3-4391-A99C-23BE68840686}" destId="{AA715064-42C9-447D-B0FF-F89436B47F9B}" srcOrd="1" destOrd="0" presId="urn:microsoft.com/office/officeart/2018/2/layout/IconLabelList"/>
    <dgm:cxn modelId="{7792D389-0C0D-4910-9A51-4CB83EAD5EF8}" type="presParOf" srcId="{3198891E-E0A3-4391-A99C-23BE68840686}" destId="{65C7C955-5910-4E98-8D97-73D2A767B9BA}" srcOrd="2" destOrd="0" presId="urn:microsoft.com/office/officeart/2018/2/layout/IconLabelList"/>
    <dgm:cxn modelId="{EE3B0121-C78B-422B-B147-3561CF1EBD2F}" type="presParOf" srcId="{1855C44B-251F-4987-AD4A-E971289CBF97}" destId="{00549718-E19D-4B63-BA34-B8397668D26A}" srcOrd="7" destOrd="0" presId="urn:microsoft.com/office/officeart/2018/2/layout/IconLabelList"/>
    <dgm:cxn modelId="{8BE8FD41-CA34-4748-A8C4-614FC39D565D}" type="presParOf" srcId="{1855C44B-251F-4987-AD4A-E971289CBF97}" destId="{D3B47FA3-D873-43FD-90B9-7761975A9525}" srcOrd="8" destOrd="0" presId="urn:microsoft.com/office/officeart/2018/2/layout/IconLabelList"/>
    <dgm:cxn modelId="{2173CCFF-394F-461C-B335-111885BFB3AC}" type="presParOf" srcId="{D3B47FA3-D873-43FD-90B9-7761975A9525}" destId="{9893024B-DB1A-4B36-9EFD-8A2B0034C376}" srcOrd="0" destOrd="0" presId="urn:microsoft.com/office/officeart/2018/2/layout/IconLabelList"/>
    <dgm:cxn modelId="{467C0B02-D042-499E-8DB6-45BD87E487C6}" type="presParOf" srcId="{D3B47FA3-D873-43FD-90B9-7761975A9525}" destId="{89B09214-1FA7-4C90-A147-1D5CAFA99BE0}" srcOrd="1" destOrd="0" presId="urn:microsoft.com/office/officeart/2018/2/layout/IconLabelList"/>
    <dgm:cxn modelId="{3B0A7D07-4FEC-4111-8EA6-365DCE5BB00C}" type="presParOf" srcId="{D3B47FA3-D873-43FD-90B9-7761975A9525}" destId="{B68E4194-4853-4050-80D7-09F267E46D27}" srcOrd="2" destOrd="0" presId="urn:microsoft.com/office/officeart/2018/2/layout/IconLabelList"/>
    <dgm:cxn modelId="{9FA3E0CA-2B18-4326-9D9B-8F54A9A8B149}" type="presParOf" srcId="{1855C44B-251F-4987-AD4A-E971289CBF97}" destId="{CB0B821C-648F-4897-890E-5FE2617601E9}" srcOrd="9" destOrd="0" presId="urn:microsoft.com/office/officeart/2018/2/layout/IconLabelList"/>
    <dgm:cxn modelId="{5DDF8939-0D82-4270-9F13-F85CB1708B25}" type="presParOf" srcId="{1855C44B-251F-4987-AD4A-E971289CBF97}" destId="{419EE7B6-F154-444E-8E8C-6F062DAD5264}" srcOrd="10" destOrd="0" presId="urn:microsoft.com/office/officeart/2018/2/layout/IconLabelList"/>
    <dgm:cxn modelId="{40B5D717-95E9-4AEE-8775-3CB1846031F0}" type="presParOf" srcId="{419EE7B6-F154-444E-8E8C-6F062DAD5264}" destId="{4C757DC4-3034-4BE4-929E-C33702F7468F}" srcOrd="0" destOrd="0" presId="urn:microsoft.com/office/officeart/2018/2/layout/IconLabelList"/>
    <dgm:cxn modelId="{7B35312F-C62D-4164-B540-D0BCDE242956}" type="presParOf" srcId="{419EE7B6-F154-444E-8E8C-6F062DAD5264}" destId="{FCEBC6F5-F338-41C0-867B-4B325AFF04DB}" srcOrd="1" destOrd="0" presId="urn:microsoft.com/office/officeart/2018/2/layout/IconLabelList"/>
    <dgm:cxn modelId="{90A76F9C-3521-45AF-95C0-9663A27212C0}" type="presParOf" srcId="{419EE7B6-F154-444E-8E8C-6F062DAD5264}" destId="{D03D0506-0399-4FF8-841B-1F293AD9C83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2B08B3-A9FC-4BD0-9AE3-472658F72FA7}"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2A071964-71E0-417F-85C8-025ED883CB67}">
      <dgm:prSet/>
      <dgm:spPr/>
      <dgm:t>
        <a:bodyPr/>
        <a:lstStyle/>
        <a:p>
          <a:pPr>
            <a:lnSpc>
              <a:spcPct val="100000"/>
            </a:lnSpc>
            <a:defRPr b="1"/>
          </a:pPr>
          <a:r>
            <a:rPr lang="en-US" b="1"/>
            <a:t>Model:</a:t>
          </a:r>
          <a:r>
            <a:rPr lang="en-US" b="1">
              <a:latin typeface="Garamond" panose="02020404030301010803"/>
            </a:rPr>
            <a:t> </a:t>
          </a:r>
          <a:r>
            <a:rPr lang="en-US" b="1"/>
            <a:t>Spiral Model</a:t>
          </a:r>
          <a:endParaRPr lang="en-US"/>
        </a:p>
      </dgm:t>
    </dgm:pt>
    <dgm:pt modelId="{F3274E24-8A20-424A-8990-DD36FA2B9085}" type="parTrans" cxnId="{C0C91E0B-EE38-44D1-BEBA-EC6BA752D3D3}">
      <dgm:prSet/>
      <dgm:spPr/>
      <dgm:t>
        <a:bodyPr/>
        <a:lstStyle/>
        <a:p>
          <a:endParaRPr lang="en-US"/>
        </a:p>
      </dgm:t>
    </dgm:pt>
    <dgm:pt modelId="{84336D9E-F300-48EC-9E07-88557D5062FE}" type="sibTrans" cxnId="{C0C91E0B-EE38-44D1-BEBA-EC6BA752D3D3}">
      <dgm:prSet/>
      <dgm:spPr/>
      <dgm:t>
        <a:bodyPr/>
        <a:lstStyle/>
        <a:p>
          <a:endParaRPr lang="en-US"/>
        </a:p>
      </dgm:t>
    </dgm:pt>
    <dgm:pt modelId="{09D16231-ED5A-47F9-930B-CA9C61ADB680}">
      <dgm:prSet/>
      <dgm:spPr/>
      <dgm:t>
        <a:bodyPr/>
        <a:lstStyle/>
        <a:p>
          <a:pPr>
            <a:lnSpc>
              <a:spcPct val="100000"/>
            </a:lnSpc>
            <a:defRPr b="1"/>
          </a:pPr>
          <a:r>
            <a:rPr lang="en-US" b="1"/>
            <a:t>Risk Analysis and Management</a:t>
          </a:r>
          <a:endParaRPr lang="en-US"/>
        </a:p>
      </dgm:t>
    </dgm:pt>
    <dgm:pt modelId="{7BD940F3-4ECB-4CB7-997B-7E1C9C30DE0A}" type="parTrans" cxnId="{74D7C678-8C5E-42B9-A5E4-595F0BC99DBE}">
      <dgm:prSet/>
      <dgm:spPr/>
      <dgm:t>
        <a:bodyPr/>
        <a:lstStyle/>
        <a:p>
          <a:endParaRPr lang="en-US"/>
        </a:p>
      </dgm:t>
    </dgm:pt>
    <dgm:pt modelId="{9E805939-4899-4748-B0A8-2F70B5059C8A}" type="sibTrans" cxnId="{74D7C678-8C5E-42B9-A5E4-595F0BC99DBE}">
      <dgm:prSet/>
      <dgm:spPr/>
      <dgm:t>
        <a:bodyPr/>
        <a:lstStyle/>
        <a:p>
          <a:endParaRPr lang="en-US"/>
        </a:p>
      </dgm:t>
    </dgm:pt>
    <dgm:pt modelId="{1B2BBB97-A563-44FE-943C-24E2747AF9F3}">
      <dgm:prSet/>
      <dgm:spPr/>
      <dgm:t>
        <a:bodyPr/>
        <a:lstStyle/>
        <a:p>
          <a:pPr>
            <a:lnSpc>
              <a:spcPct val="100000"/>
            </a:lnSpc>
          </a:pPr>
          <a:r>
            <a:rPr lang="en-US"/>
            <a:t>Comprehensive identification and analysis of potential risks.</a:t>
          </a:r>
        </a:p>
      </dgm:t>
    </dgm:pt>
    <dgm:pt modelId="{18D2E74D-C56A-4EB7-8040-170B465AD380}" type="parTrans" cxnId="{8E7767E3-986D-4071-9BDF-399001C0BB0D}">
      <dgm:prSet/>
      <dgm:spPr/>
      <dgm:t>
        <a:bodyPr/>
        <a:lstStyle/>
        <a:p>
          <a:endParaRPr lang="en-US"/>
        </a:p>
      </dgm:t>
    </dgm:pt>
    <dgm:pt modelId="{242000AD-008E-4D1C-97E5-94C3609BAC5A}" type="sibTrans" cxnId="{8E7767E3-986D-4071-9BDF-399001C0BB0D}">
      <dgm:prSet/>
      <dgm:spPr/>
      <dgm:t>
        <a:bodyPr/>
        <a:lstStyle/>
        <a:p>
          <a:endParaRPr lang="en-US"/>
        </a:p>
      </dgm:t>
    </dgm:pt>
    <dgm:pt modelId="{9534A54F-4EE1-4338-9B76-C105840C1F05}">
      <dgm:prSet/>
      <dgm:spPr/>
      <dgm:t>
        <a:bodyPr/>
        <a:lstStyle/>
        <a:p>
          <a:pPr>
            <a:lnSpc>
              <a:spcPct val="100000"/>
            </a:lnSpc>
          </a:pPr>
          <a:r>
            <a:rPr lang="en-US"/>
            <a:t>Integration of risk mitigation strategies throughout the project.</a:t>
          </a:r>
        </a:p>
      </dgm:t>
    </dgm:pt>
    <dgm:pt modelId="{6D9AEA2A-E6F7-4A86-B171-2355EE2938BA}" type="parTrans" cxnId="{4D0D090C-D5E2-4808-ABF6-8896959E0E8B}">
      <dgm:prSet/>
      <dgm:spPr/>
      <dgm:t>
        <a:bodyPr/>
        <a:lstStyle/>
        <a:p>
          <a:endParaRPr lang="en-US"/>
        </a:p>
      </dgm:t>
    </dgm:pt>
    <dgm:pt modelId="{9552E546-2779-4FBC-B33F-7E13152C2984}" type="sibTrans" cxnId="{4D0D090C-D5E2-4808-ABF6-8896959E0E8B}">
      <dgm:prSet/>
      <dgm:spPr/>
      <dgm:t>
        <a:bodyPr/>
        <a:lstStyle/>
        <a:p>
          <a:endParaRPr lang="en-US"/>
        </a:p>
      </dgm:t>
    </dgm:pt>
    <dgm:pt modelId="{2AEBEE38-F88D-4026-86D8-BA22E15F7D2E}">
      <dgm:prSet/>
      <dgm:spPr/>
      <dgm:t>
        <a:bodyPr/>
        <a:lstStyle/>
        <a:p>
          <a:pPr>
            <a:lnSpc>
              <a:spcPct val="100000"/>
            </a:lnSpc>
            <a:defRPr b="1"/>
          </a:pPr>
          <a:r>
            <a:rPr lang="en-US" b="1"/>
            <a:t>Iterative Prototyping</a:t>
          </a:r>
          <a:endParaRPr lang="en-US"/>
        </a:p>
      </dgm:t>
    </dgm:pt>
    <dgm:pt modelId="{BD2768C1-6281-4044-8747-C14CD2BF9860}" type="parTrans" cxnId="{37505E97-2E9F-410E-A298-CD38B703E16F}">
      <dgm:prSet/>
      <dgm:spPr/>
      <dgm:t>
        <a:bodyPr/>
        <a:lstStyle/>
        <a:p>
          <a:endParaRPr lang="en-US"/>
        </a:p>
      </dgm:t>
    </dgm:pt>
    <dgm:pt modelId="{7C7A3F03-C127-49BD-9805-9D9A419BCA71}" type="sibTrans" cxnId="{37505E97-2E9F-410E-A298-CD38B703E16F}">
      <dgm:prSet/>
      <dgm:spPr/>
      <dgm:t>
        <a:bodyPr/>
        <a:lstStyle/>
        <a:p>
          <a:endParaRPr lang="en-US"/>
        </a:p>
      </dgm:t>
    </dgm:pt>
    <dgm:pt modelId="{E7B57911-74F9-4688-AEDE-26F89C35333F}">
      <dgm:prSet/>
      <dgm:spPr/>
      <dgm:t>
        <a:bodyPr/>
        <a:lstStyle/>
        <a:p>
          <a:pPr>
            <a:lnSpc>
              <a:spcPct val="100000"/>
            </a:lnSpc>
          </a:pPr>
          <a:r>
            <a:rPr lang="en-US"/>
            <a:t>Incremental development with prototyping at each iteration.</a:t>
          </a:r>
        </a:p>
      </dgm:t>
    </dgm:pt>
    <dgm:pt modelId="{816972D7-01B9-481C-A48F-95FFF2FFD300}" type="parTrans" cxnId="{24142354-B8E9-4474-9B17-2A650BD84C94}">
      <dgm:prSet/>
      <dgm:spPr/>
      <dgm:t>
        <a:bodyPr/>
        <a:lstStyle/>
        <a:p>
          <a:endParaRPr lang="en-US"/>
        </a:p>
      </dgm:t>
    </dgm:pt>
    <dgm:pt modelId="{02AAC973-66E5-4B54-8CE6-403BA0333CFD}" type="sibTrans" cxnId="{24142354-B8E9-4474-9B17-2A650BD84C94}">
      <dgm:prSet/>
      <dgm:spPr/>
      <dgm:t>
        <a:bodyPr/>
        <a:lstStyle/>
        <a:p>
          <a:endParaRPr lang="en-US"/>
        </a:p>
      </dgm:t>
    </dgm:pt>
    <dgm:pt modelId="{61869802-692B-45EB-866A-CB1001899657}">
      <dgm:prSet/>
      <dgm:spPr/>
      <dgm:t>
        <a:bodyPr/>
        <a:lstStyle/>
        <a:p>
          <a:pPr>
            <a:lnSpc>
              <a:spcPct val="100000"/>
            </a:lnSpc>
          </a:pPr>
          <a:r>
            <a:rPr lang="en-US"/>
            <a:t>Allows for early user feedback and refinement.</a:t>
          </a:r>
        </a:p>
      </dgm:t>
    </dgm:pt>
    <dgm:pt modelId="{808498A0-82C6-4FD0-ACE0-29797C0FD6DB}" type="parTrans" cxnId="{6F5E9BB7-D93A-450F-A527-37990C381475}">
      <dgm:prSet/>
      <dgm:spPr/>
      <dgm:t>
        <a:bodyPr/>
        <a:lstStyle/>
        <a:p>
          <a:endParaRPr lang="en-US"/>
        </a:p>
      </dgm:t>
    </dgm:pt>
    <dgm:pt modelId="{A21771BE-6278-4A3F-9739-8A819F903E49}" type="sibTrans" cxnId="{6F5E9BB7-D93A-450F-A527-37990C381475}">
      <dgm:prSet/>
      <dgm:spPr/>
      <dgm:t>
        <a:bodyPr/>
        <a:lstStyle/>
        <a:p>
          <a:endParaRPr lang="en-US"/>
        </a:p>
      </dgm:t>
    </dgm:pt>
    <dgm:pt modelId="{97119D4B-EF76-477C-81CF-92248FD41CD1}">
      <dgm:prSet/>
      <dgm:spPr/>
      <dgm:t>
        <a:bodyPr/>
        <a:lstStyle/>
        <a:p>
          <a:pPr>
            <a:lnSpc>
              <a:spcPct val="100000"/>
            </a:lnSpc>
            <a:defRPr b="1"/>
          </a:pPr>
          <a:r>
            <a:rPr lang="en-US" b="1"/>
            <a:t>Phased Approach</a:t>
          </a:r>
          <a:endParaRPr lang="en-US"/>
        </a:p>
      </dgm:t>
    </dgm:pt>
    <dgm:pt modelId="{1660B0F9-6250-4F2E-B4A1-4422EDE24D76}" type="parTrans" cxnId="{B167CE81-80D8-4635-893B-2FBCDA162127}">
      <dgm:prSet/>
      <dgm:spPr/>
      <dgm:t>
        <a:bodyPr/>
        <a:lstStyle/>
        <a:p>
          <a:endParaRPr lang="en-US"/>
        </a:p>
      </dgm:t>
    </dgm:pt>
    <dgm:pt modelId="{5BA8D13E-A447-4803-9233-6148DDE6D192}" type="sibTrans" cxnId="{B167CE81-80D8-4635-893B-2FBCDA162127}">
      <dgm:prSet/>
      <dgm:spPr/>
      <dgm:t>
        <a:bodyPr/>
        <a:lstStyle/>
        <a:p>
          <a:endParaRPr lang="en-US"/>
        </a:p>
      </dgm:t>
    </dgm:pt>
    <dgm:pt modelId="{114C3854-82EA-49CB-8EC5-8FCEFD939098}">
      <dgm:prSet/>
      <dgm:spPr/>
      <dgm:t>
        <a:bodyPr/>
        <a:lstStyle/>
        <a:p>
          <a:pPr>
            <a:lnSpc>
              <a:spcPct val="100000"/>
            </a:lnSpc>
          </a:pPr>
          <a:r>
            <a:rPr lang="en-US"/>
            <a:t>Divides the project into small, manageable phases.</a:t>
          </a:r>
        </a:p>
      </dgm:t>
    </dgm:pt>
    <dgm:pt modelId="{5099D6BC-CD35-4E99-82A2-11727F0961D5}" type="parTrans" cxnId="{662689CB-5A7F-48F5-B1B6-645B9B0193E5}">
      <dgm:prSet/>
      <dgm:spPr/>
      <dgm:t>
        <a:bodyPr/>
        <a:lstStyle/>
        <a:p>
          <a:endParaRPr lang="en-US"/>
        </a:p>
      </dgm:t>
    </dgm:pt>
    <dgm:pt modelId="{B7BFEFDF-B9FC-4D0A-AA06-9B21CC8C8133}" type="sibTrans" cxnId="{662689CB-5A7F-48F5-B1B6-645B9B0193E5}">
      <dgm:prSet/>
      <dgm:spPr/>
      <dgm:t>
        <a:bodyPr/>
        <a:lstStyle/>
        <a:p>
          <a:endParaRPr lang="en-US"/>
        </a:p>
      </dgm:t>
    </dgm:pt>
    <dgm:pt modelId="{5FFD69AA-719A-4E24-BE28-8C27092EDE06}">
      <dgm:prSet/>
      <dgm:spPr/>
      <dgm:t>
        <a:bodyPr/>
        <a:lstStyle/>
        <a:p>
          <a:pPr>
            <a:lnSpc>
              <a:spcPct val="100000"/>
            </a:lnSpc>
          </a:pPr>
          <a:r>
            <a:rPr lang="en-US"/>
            <a:t>Ensures a systematic and controlled progression.</a:t>
          </a:r>
        </a:p>
      </dgm:t>
    </dgm:pt>
    <dgm:pt modelId="{83AD3CBF-69EE-4F59-AAF3-2F780EF668F9}" type="parTrans" cxnId="{C5389F54-2424-4946-95D6-2E2113EA1B48}">
      <dgm:prSet/>
      <dgm:spPr/>
      <dgm:t>
        <a:bodyPr/>
        <a:lstStyle/>
        <a:p>
          <a:endParaRPr lang="en-US"/>
        </a:p>
      </dgm:t>
    </dgm:pt>
    <dgm:pt modelId="{A38C783C-3E39-4CA1-9C3D-AC4F73A2C351}" type="sibTrans" cxnId="{C5389F54-2424-4946-95D6-2E2113EA1B48}">
      <dgm:prSet/>
      <dgm:spPr/>
      <dgm:t>
        <a:bodyPr/>
        <a:lstStyle/>
        <a:p>
          <a:endParaRPr lang="en-US"/>
        </a:p>
      </dgm:t>
    </dgm:pt>
    <dgm:pt modelId="{51947EF3-F5C4-4102-8179-B90EF29D40C0}">
      <dgm:prSet/>
      <dgm:spPr/>
      <dgm:t>
        <a:bodyPr/>
        <a:lstStyle/>
        <a:p>
          <a:pPr>
            <a:lnSpc>
              <a:spcPct val="100000"/>
            </a:lnSpc>
            <a:defRPr b="1"/>
          </a:pPr>
          <a:r>
            <a:rPr lang="en-US" b="1"/>
            <a:t>Flexibility and Adaptability</a:t>
          </a:r>
          <a:endParaRPr lang="en-US"/>
        </a:p>
      </dgm:t>
    </dgm:pt>
    <dgm:pt modelId="{59B09669-BB65-4E04-98F7-7922CE3CB2BA}" type="parTrans" cxnId="{DBA17162-7AAA-4403-86F8-1A131A94CC4A}">
      <dgm:prSet/>
      <dgm:spPr/>
      <dgm:t>
        <a:bodyPr/>
        <a:lstStyle/>
        <a:p>
          <a:endParaRPr lang="en-US"/>
        </a:p>
      </dgm:t>
    </dgm:pt>
    <dgm:pt modelId="{2396BD03-80F9-4CA8-A548-655D96583135}" type="sibTrans" cxnId="{DBA17162-7AAA-4403-86F8-1A131A94CC4A}">
      <dgm:prSet/>
      <dgm:spPr/>
      <dgm:t>
        <a:bodyPr/>
        <a:lstStyle/>
        <a:p>
          <a:endParaRPr lang="en-US"/>
        </a:p>
      </dgm:t>
    </dgm:pt>
    <dgm:pt modelId="{77086487-CEC7-4F23-9DC0-F4FEEE41D107}">
      <dgm:prSet/>
      <dgm:spPr/>
      <dgm:t>
        <a:bodyPr/>
        <a:lstStyle/>
        <a:p>
          <a:pPr>
            <a:lnSpc>
              <a:spcPct val="100000"/>
            </a:lnSpc>
          </a:pPr>
          <a:r>
            <a:rPr lang="en-US"/>
            <a:t>Emphasis on adapting to changes during each spiral.</a:t>
          </a:r>
        </a:p>
      </dgm:t>
    </dgm:pt>
    <dgm:pt modelId="{A62CAFC1-A4A3-4385-AFDA-E7C82348633D}" type="parTrans" cxnId="{15B9647D-1E63-46F1-9B09-94FEC72DAC39}">
      <dgm:prSet/>
      <dgm:spPr/>
      <dgm:t>
        <a:bodyPr/>
        <a:lstStyle/>
        <a:p>
          <a:endParaRPr lang="en-US"/>
        </a:p>
      </dgm:t>
    </dgm:pt>
    <dgm:pt modelId="{3C9B268A-8E5E-4466-A2A6-F0E0442618BB}" type="sibTrans" cxnId="{15B9647D-1E63-46F1-9B09-94FEC72DAC39}">
      <dgm:prSet/>
      <dgm:spPr/>
      <dgm:t>
        <a:bodyPr/>
        <a:lstStyle/>
        <a:p>
          <a:endParaRPr lang="en-US"/>
        </a:p>
      </dgm:t>
    </dgm:pt>
    <dgm:pt modelId="{C6C6F1CD-E16F-4017-908A-A2F5F46A16B9}">
      <dgm:prSet/>
      <dgm:spPr/>
      <dgm:t>
        <a:bodyPr/>
        <a:lstStyle/>
        <a:p>
          <a:pPr>
            <a:lnSpc>
              <a:spcPct val="100000"/>
            </a:lnSpc>
          </a:pPr>
          <a:r>
            <a:rPr lang="en-US"/>
            <a:t>Facilitates adjustments based on evolving project requirements.</a:t>
          </a:r>
        </a:p>
      </dgm:t>
    </dgm:pt>
    <dgm:pt modelId="{76E6AAC3-7E66-4BF3-B845-188EB270E845}" type="parTrans" cxnId="{9C85D455-0803-483C-8C78-8649D2F65605}">
      <dgm:prSet/>
      <dgm:spPr/>
      <dgm:t>
        <a:bodyPr/>
        <a:lstStyle/>
        <a:p>
          <a:endParaRPr lang="en-US"/>
        </a:p>
      </dgm:t>
    </dgm:pt>
    <dgm:pt modelId="{52C6185D-3DF3-4458-AC7B-064AE09F6376}" type="sibTrans" cxnId="{9C85D455-0803-483C-8C78-8649D2F65605}">
      <dgm:prSet/>
      <dgm:spPr/>
      <dgm:t>
        <a:bodyPr/>
        <a:lstStyle/>
        <a:p>
          <a:endParaRPr lang="en-US"/>
        </a:p>
      </dgm:t>
    </dgm:pt>
    <dgm:pt modelId="{0296285C-1F00-4E4B-9F2C-04A1512CC90C}">
      <dgm:prSet/>
      <dgm:spPr/>
      <dgm:t>
        <a:bodyPr/>
        <a:lstStyle/>
        <a:p>
          <a:pPr>
            <a:lnSpc>
              <a:spcPct val="100000"/>
            </a:lnSpc>
            <a:defRPr b="1"/>
          </a:pPr>
          <a:r>
            <a:rPr lang="en-US" b="1"/>
            <a:t>Continuous Evaluation and Improvement</a:t>
          </a:r>
          <a:endParaRPr lang="en-US"/>
        </a:p>
      </dgm:t>
    </dgm:pt>
    <dgm:pt modelId="{BC44357A-34AB-4E5C-9CC0-A40C67159BBF}" type="parTrans" cxnId="{0358D81F-2F6E-4593-82F8-EB9E671B953D}">
      <dgm:prSet/>
      <dgm:spPr/>
      <dgm:t>
        <a:bodyPr/>
        <a:lstStyle/>
        <a:p>
          <a:endParaRPr lang="en-US"/>
        </a:p>
      </dgm:t>
    </dgm:pt>
    <dgm:pt modelId="{CADF71A5-62E1-47E9-8292-9FD8BB0B588A}" type="sibTrans" cxnId="{0358D81F-2F6E-4593-82F8-EB9E671B953D}">
      <dgm:prSet/>
      <dgm:spPr/>
      <dgm:t>
        <a:bodyPr/>
        <a:lstStyle/>
        <a:p>
          <a:endParaRPr lang="en-US"/>
        </a:p>
      </dgm:t>
    </dgm:pt>
    <dgm:pt modelId="{7C88E9D4-A72A-459A-A83F-1117F5EDA14D}">
      <dgm:prSet/>
      <dgm:spPr/>
      <dgm:t>
        <a:bodyPr/>
        <a:lstStyle/>
        <a:p>
          <a:pPr>
            <a:lnSpc>
              <a:spcPct val="100000"/>
            </a:lnSpc>
          </a:pPr>
          <a:r>
            <a:rPr lang="en-US"/>
            <a:t>Regular reviews and evaluations at the end of each spiral.</a:t>
          </a:r>
        </a:p>
      </dgm:t>
    </dgm:pt>
    <dgm:pt modelId="{DA98870F-4C24-4E10-B65D-C028EACCF585}" type="parTrans" cxnId="{076FFE2B-8907-478F-9BDB-6476EADA3791}">
      <dgm:prSet/>
      <dgm:spPr/>
      <dgm:t>
        <a:bodyPr/>
        <a:lstStyle/>
        <a:p>
          <a:endParaRPr lang="en-US"/>
        </a:p>
      </dgm:t>
    </dgm:pt>
    <dgm:pt modelId="{7EBE1B70-0977-4EA6-B18C-77094B971725}" type="sibTrans" cxnId="{076FFE2B-8907-478F-9BDB-6476EADA3791}">
      <dgm:prSet/>
      <dgm:spPr/>
      <dgm:t>
        <a:bodyPr/>
        <a:lstStyle/>
        <a:p>
          <a:endParaRPr lang="en-US"/>
        </a:p>
      </dgm:t>
    </dgm:pt>
    <dgm:pt modelId="{B0208C89-F556-467B-B892-DD97DFB4147D}">
      <dgm:prSet/>
      <dgm:spPr/>
      <dgm:t>
        <a:bodyPr/>
        <a:lstStyle/>
        <a:p>
          <a:pPr>
            <a:lnSpc>
              <a:spcPct val="100000"/>
            </a:lnSpc>
          </a:pPr>
          <a:r>
            <a:rPr lang="en-US"/>
            <a:t>Incorporation of lessons learned for ongoing enhancements.</a:t>
          </a:r>
        </a:p>
      </dgm:t>
    </dgm:pt>
    <dgm:pt modelId="{B2F48B4F-D5C5-4BA0-B09A-118B7C507D09}" type="parTrans" cxnId="{457E5D25-0280-4F5C-98A0-0E17551A633E}">
      <dgm:prSet/>
      <dgm:spPr/>
      <dgm:t>
        <a:bodyPr/>
        <a:lstStyle/>
        <a:p>
          <a:endParaRPr lang="en-US"/>
        </a:p>
      </dgm:t>
    </dgm:pt>
    <dgm:pt modelId="{902E3EF4-D3EA-4203-A672-995EBB678F9E}" type="sibTrans" cxnId="{457E5D25-0280-4F5C-98A0-0E17551A633E}">
      <dgm:prSet/>
      <dgm:spPr/>
      <dgm:t>
        <a:bodyPr/>
        <a:lstStyle/>
        <a:p>
          <a:endParaRPr lang="en-US"/>
        </a:p>
      </dgm:t>
    </dgm:pt>
    <dgm:pt modelId="{F7945D99-6CC3-41D1-B602-EF9606D09C07}" type="pres">
      <dgm:prSet presAssocID="{7E2B08B3-A9FC-4BD0-9AE3-472658F72FA7}" presName="root" presStyleCnt="0">
        <dgm:presLayoutVars>
          <dgm:dir/>
          <dgm:resizeHandles val="exact"/>
        </dgm:presLayoutVars>
      </dgm:prSet>
      <dgm:spPr/>
    </dgm:pt>
    <dgm:pt modelId="{FEB4EE4C-2ADE-43A2-A33E-758B24A00477}" type="pres">
      <dgm:prSet presAssocID="{2A071964-71E0-417F-85C8-025ED883CB67}" presName="compNode" presStyleCnt="0"/>
      <dgm:spPr/>
    </dgm:pt>
    <dgm:pt modelId="{FDE42FB2-750A-484D-9F3A-5F2E652DFE07}" type="pres">
      <dgm:prSet presAssocID="{2A071964-71E0-417F-85C8-025ED883CB6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3CA7CF8-6CCB-422F-A9F8-48A0CE736650}" type="pres">
      <dgm:prSet presAssocID="{2A071964-71E0-417F-85C8-025ED883CB67}" presName="iconSpace" presStyleCnt="0"/>
      <dgm:spPr/>
    </dgm:pt>
    <dgm:pt modelId="{976AED69-EF7B-4026-B5F4-77DEFE5EA82F}" type="pres">
      <dgm:prSet presAssocID="{2A071964-71E0-417F-85C8-025ED883CB67}" presName="parTx" presStyleLbl="revTx" presStyleIdx="0" presStyleCnt="12">
        <dgm:presLayoutVars>
          <dgm:chMax val="0"/>
          <dgm:chPref val="0"/>
        </dgm:presLayoutVars>
      </dgm:prSet>
      <dgm:spPr/>
    </dgm:pt>
    <dgm:pt modelId="{242E58CA-AAFE-4C8A-8F81-48AC2C196A1C}" type="pres">
      <dgm:prSet presAssocID="{2A071964-71E0-417F-85C8-025ED883CB67}" presName="txSpace" presStyleCnt="0"/>
      <dgm:spPr/>
    </dgm:pt>
    <dgm:pt modelId="{405EFD16-4EB3-466D-B64C-0D06045738E2}" type="pres">
      <dgm:prSet presAssocID="{2A071964-71E0-417F-85C8-025ED883CB67}" presName="desTx" presStyleLbl="revTx" presStyleIdx="1" presStyleCnt="12">
        <dgm:presLayoutVars/>
      </dgm:prSet>
      <dgm:spPr/>
    </dgm:pt>
    <dgm:pt modelId="{2057F2A5-7622-4044-9449-65D5E5331D86}" type="pres">
      <dgm:prSet presAssocID="{84336D9E-F300-48EC-9E07-88557D5062FE}" presName="sibTrans" presStyleCnt="0"/>
      <dgm:spPr/>
    </dgm:pt>
    <dgm:pt modelId="{4F50235F-221C-4367-B5A4-A200F4DE96BF}" type="pres">
      <dgm:prSet presAssocID="{09D16231-ED5A-47F9-930B-CA9C61ADB680}" presName="compNode" presStyleCnt="0"/>
      <dgm:spPr/>
    </dgm:pt>
    <dgm:pt modelId="{091D48A2-A137-4F69-AB4D-2C56197D24DC}" type="pres">
      <dgm:prSet presAssocID="{09D16231-ED5A-47F9-930B-CA9C61ADB68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8C2C8F47-FC9D-408C-84B9-4DF6F27210E8}" type="pres">
      <dgm:prSet presAssocID="{09D16231-ED5A-47F9-930B-CA9C61ADB680}" presName="iconSpace" presStyleCnt="0"/>
      <dgm:spPr/>
    </dgm:pt>
    <dgm:pt modelId="{6879240A-8879-4772-BDA3-58598BA27179}" type="pres">
      <dgm:prSet presAssocID="{09D16231-ED5A-47F9-930B-CA9C61ADB680}" presName="parTx" presStyleLbl="revTx" presStyleIdx="2" presStyleCnt="12">
        <dgm:presLayoutVars>
          <dgm:chMax val="0"/>
          <dgm:chPref val="0"/>
        </dgm:presLayoutVars>
      </dgm:prSet>
      <dgm:spPr/>
    </dgm:pt>
    <dgm:pt modelId="{D5B6FC00-ED5E-49F5-8803-5B1952E0253A}" type="pres">
      <dgm:prSet presAssocID="{09D16231-ED5A-47F9-930B-CA9C61ADB680}" presName="txSpace" presStyleCnt="0"/>
      <dgm:spPr/>
    </dgm:pt>
    <dgm:pt modelId="{8323100A-5E7C-4EEE-80B2-F73B7C412F70}" type="pres">
      <dgm:prSet presAssocID="{09D16231-ED5A-47F9-930B-CA9C61ADB680}" presName="desTx" presStyleLbl="revTx" presStyleIdx="3" presStyleCnt="12">
        <dgm:presLayoutVars/>
      </dgm:prSet>
      <dgm:spPr/>
    </dgm:pt>
    <dgm:pt modelId="{FE306FAD-5E79-46E7-82DE-8FFEC9FFEAA2}" type="pres">
      <dgm:prSet presAssocID="{9E805939-4899-4748-B0A8-2F70B5059C8A}" presName="sibTrans" presStyleCnt="0"/>
      <dgm:spPr/>
    </dgm:pt>
    <dgm:pt modelId="{22976243-C80B-417B-8D02-AB32250A4CC6}" type="pres">
      <dgm:prSet presAssocID="{2AEBEE38-F88D-4026-86D8-BA22E15F7D2E}" presName="compNode" presStyleCnt="0"/>
      <dgm:spPr/>
    </dgm:pt>
    <dgm:pt modelId="{F3B91230-1FE4-4509-A969-2BACAA646D45}" type="pres">
      <dgm:prSet presAssocID="{2AEBEE38-F88D-4026-86D8-BA22E15F7D2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D155569-C14A-4EDF-8AB8-F187ADF13586}" type="pres">
      <dgm:prSet presAssocID="{2AEBEE38-F88D-4026-86D8-BA22E15F7D2E}" presName="iconSpace" presStyleCnt="0"/>
      <dgm:spPr/>
    </dgm:pt>
    <dgm:pt modelId="{8919CB2A-6C06-46C4-8362-42E78AC9313C}" type="pres">
      <dgm:prSet presAssocID="{2AEBEE38-F88D-4026-86D8-BA22E15F7D2E}" presName="parTx" presStyleLbl="revTx" presStyleIdx="4" presStyleCnt="12">
        <dgm:presLayoutVars>
          <dgm:chMax val="0"/>
          <dgm:chPref val="0"/>
        </dgm:presLayoutVars>
      </dgm:prSet>
      <dgm:spPr/>
    </dgm:pt>
    <dgm:pt modelId="{5CD91D07-EB75-4448-9DA5-713E109BF6F2}" type="pres">
      <dgm:prSet presAssocID="{2AEBEE38-F88D-4026-86D8-BA22E15F7D2E}" presName="txSpace" presStyleCnt="0"/>
      <dgm:spPr/>
    </dgm:pt>
    <dgm:pt modelId="{AFB3EF3E-689B-4EC7-9321-552A68CD4540}" type="pres">
      <dgm:prSet presAssocID="{2AEBEE38-F88D-4026-86D8-BA22E15F7D2E}" presName="desTx" presStyleLbl="revTx" presStyleIdx="5" presStyleCnt="12">
        <dgm:presLayoutVars/>
      </dgm:prSet>
      <dgm:spPr/>
    </dgm:pt>
    <dgm:pt modelId="{BB721694-50A8-4799-903A-F73560A7CF0E}" type="pres">
      <dgm:prSet presAssocID="{7C7A3F03-C127-49BD-9805-9D9A419BCA71}" presName="sibTrans" presStyleCnt="0"/>
      <dgm:spPr/>
    </dgm:pt>
    <dgm:pt modelId="{9C66EAB7-6973-4EBA-9D60-649C78897A61}" type="pres">
      <dgm:prSet presAssocID="{97119D4B-EF76-477C-81CF-92248FD41CD1}" presName="compNode" presStyleCnt="0"/>
      <dgm:spPr/>
    </dgm:pt>
    <dgm:pt modelId="{3B7403B8-1A39-4642-8993-DBAD46609621}" type="pres">
      <dgm:prSet presAssocID="{97119D4B-EF76-477C-81CF-92248FD41CD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FB693456-1BF1-4054-A5F7-7CA2AEB302DF}" type="pres">
      <dgm:prSet presAssocID="{97119D4B-EF76-477C-81CF-92248FD41CD1}" presName="iconSpace" presStyleCnt="0"/>
      <dgm:spPr/>
    </dgm:pt>
    <dgm:pt modelId="{A6F73ED5-4CC5-45AF-A915-6A7AB2C1C2ED}" type="pres">
      <dgm:prSet presAssocID="{97119D4B-EF76-477C-81CF-92248FD41CD1}" presName="parTx" presStyleLbl="revTx" presStyleIdx="6" presStyleCnt="12">
        <dgm:presLayoutVars>
          <dgm:chMax val="0"/>
          <dgm:chPref val="0"/>
        </dgm:presLayoutVars>
      </dgm:prSet>
      <dgm:spPr/>
    </dgm:pt>
    <dgm:pt modelId="{95E648A9-3B41-45FE-BA22-71A0E36E0C66}" type="pres">
      <dgm:prSet presAssocID="{97119D4B-EF76-477C-81CF-92248FD41CD1}" presName="txSpace" presStyleCnt="0"/>
      <dgm:spPr/>
    </dgm:pt>
    <dgm:pt modelId="{B367AE99-2DCC-4536-A0DE-83DB65001B64}" type="pres">
      <dgm:prSet presAssocID="{97119D4B-EF76-477C-81CF-92248FD41CD1}" presName="desTx" presStyleLbl="revTx" presStyleIdx="7" presStyleCnt="12">
        <dgm:presLayoutVars/>
      </dgm:prSet>
      <dgm:spPr/>
    </dgm:pt>
    <dgm:pt modelId="{396794AE-3D77-4BC6-85D9-4826B695B4EF}" type="pres">
      <dgm:prSet presAssocID="{5BA8D13E-A447-4803-9233-6148DDE6D192}" presName="sibTrans" presStyleCnt="0"/>
      <dgm:spPr/>
    </dgm:pt>
    <dgm:pt modelId="{FEC74B84-3EE8-4D7C-B811-A14434A582AE}" type="pres">
      <dgm:prSet presAssocID="{51947EF3-F5C4-4102-8179-B90EF29D40C0}" presName="compNode" presStyleCnt="0"/>
      <dgm:spPr/>
    </dgm:pt>
    <dgm:pt modelId="{7DCB4FBC-9EA8-402F-965F-7EC6B12DADCB}" type="pres">
      <dgm:prSet presAssocID="{51947EF3-F5C4-4102-8179-B90EF29D40C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12DA3FE8-B1A4-492B-A1BD-D8D81B3AF766}" type="pres">
      <dgm:prSet presAssocID="{51947EF3-F5C4-4102-8179-B90EF29D40C0}" presName="iconSpace" presStyleCnt="0"/>
      <dgm:spPr/>
    </dgm:pt>
    <dgm:pt modelId="{EEB1F136-6088-4A34-8E11-2902B31D3F16}" type="pres">
      <dgm:prSet presAssocID="{51947EF3-F5C4-4102-8179-B90EF29D40C0}" presName="parTx" presStyleLbl="revTx" presStyleIdx="8" presStyleCnt="12">
        <dgm:presLayoutVars>
          <dgm:chMax val="0"/>
          <dgm:chPref val="0"/>
        </dgm:presLayoutVars>
      </dgm:prSet>
      <dgm:spPr/>
    </dgm:pt>
    <dgm:pt modelId="{243246D7-4AD6-4B79-A636-1EBB78EFB013}" type="pres">
      <dgm:prSet presAssocID="{51947EF3-F5C4-4102-8179-B90EF29D40C0}" presName="txSpace" presStyleCnt="0"/>
      <dgm:spPr/>
    </dgm:pt>
    <dgm:pt modelId="{BD0C406A-D8B6-47B6-BFB7-F12B7AD1142E}" type="pres">
      <dgm:prSet presAssocID="{51947EF3-F5C4-4102-8179-B90EF29D40C0}" presName="desTx" presStyleLbl="revTx" presStyleIdx="9" presStyleCnt="12">
        <dgm:presLayoutVars/>
      </dgm:prSet>
      <dgm:spPr/>
    </dgm:pt>
    <dgm:pt modelId="{6961270A-F98F-474D-BFAF-E3B1279E9E38}" type="pres">
      <dgm:prSet presAssocID="{2396BD03-80F9-4CA8-A548-655D96583135}" presName="sibTrans" presStyleCnt="0"/>
      <dgm:spPr/>
    </dgm:pt>
    <dgm:pt modelId="{177215BE-3894-4E85-B531-1946D8521113}" type="pres">
      <dgm:prSet presAssocID="{0296285C-1F00-4E4B-9F2C-04A1512CC90C}" presName="compNode" presStyleCnt="0"/>
      <dgm:spPr/>
    </dgm:pt>
    <dgm:pt modelId="{C04DA39E-D54D-4BBF-A3B4-B1BAF2C18A90}" type="pres">
      <dgm:prSet presAssocID="{0296285C-1F00-4E4B-9F2C-04A1512CC90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2ABC33D0-E69A-418B-AB4C-6B69A5905CF1}" type="pres">
      <dgm:prSet presAssocID="{0296285C-1F00-4E4B-9F2C-04A1512CC90C}" presName="iconSpace" presStyleCnt="0"/>
      <dgm:spPr/>
    </dgm:pt>
    <dgm:pt modelId="{84210C30-C429-4789-A79E-4673A68EED5A}" type="pres">
      <dgm:prSet presAssocID="{0296285C-1F00-4E4B-9F2C-04A1512CC90C}" presName="parTx" presStyleLbl="revTx" presStyleIdx="10" presStyleCnt="12">
        <dgm:presLayoutVars>
          <dgm:chMax val="0"/>
          <dgm:chPref val="0"/>
        </dgm:presLayoutVars>
      </dgm:prSet>
      <dgm:spPr/>
    </dgm:pt>
    <dgm:pt modelId="{A14A1807-F4F7-4816-B65E-05A948BB9FE1}" type="pres">
      <dgm:prSet presAssocID="{0296285C-1F00-4E4B-9F2C-04A1512CC90C}" presName="txSpace" presStyleCnt="0"/>
      <dgm:spPr/>
    </dgm:pt>
    <dgm:pt modelId="{E36ED541-EB05-4E11-AA6A-16C76CF174A8}" type="pres">
      <dgm:prSet presAssocID="{0296285C-1F00-4E4B-9F2C-04A1512CC90C}" presName="desTx" presStyleLbl="revTx" presStyleIdx="11" presStyleCnt="12">
        <dgm:presLayoutVars/>
      </dgm:prSet>
      <dgm:spPr/>
    </dgm:pt>
  </dgm:ptLst>
  <dgm:cxnLst>
    <dgm:cxn modelId="{C0C91E0B-EE38-44D1-BEBA-EC6BA752D3D3}" srcId="{7E2B08B3-A9FC-4BD0-9AE3-472658F72FA7}" destId="{2A071964-71E0-417F-85C8-025ED883CB67}" srcOrd="0" destOrd="0" parTransId="{F3274E24-8A20-424A-8990-DD36FA2B9085}" sibTransId="{84336D9E-F300-48EC-9E07-88557D5062FE}"/>
    <dgm:cxn modelId="{4D0D090C-D5E2-4808-ABF6-8896959E0E8B}" srcId="{09D16231-ED5A-47F9-930B-CA9C61ADB680}" destId="{9534A54F-4EE1-4338-9B76-C105840C1F05}" srcOrd="1" destOrd="0" parTransId="{6D9AEA2A-E6F7-4A86-B171-2355EE2938BA}" sibTransId="{9552E546-2779-4FBC-B33F-7E13152C2984}"/>
    <dgm:cxn modelId="{05AB0813-86A4-47F8-8492-CDA2E4DF8B91}" type="presOf" srcId="{2AEBEE38-F88D-4026-86D8-BA22E15F7D2E}" destId="{8919CB2A-6C06-46C4-8362-42E78AC9313C}" srcOrd="0" destOrd="0" presId="urn:microsoft.com/office/officeart/2018/2/layout/IconLabelDescriptionList"/>
    <dgm:cxn modelId="{07152913-4DE8-4FFC-9534-0C0D502AD2E2}" type="presOf" srcId="{114C3854-82EA-49CB-8EC5-8FCEFD939098}" destId="{B367AE99-2DCC-4536-A0DE-83DB65001B64}" srcOrd="0" destOrd="0" presId="urn:microsoft.com/office/officeart/2018/2/layout/IconLabelDescriptionList"/>
    <dgm:cxn modelId="{0358D81F-2F6E-4593-82F8-EB9E671B953D}" srcId="{7E2B08B3-A9FC-4BD0-9AE3-472658F72FA7}" destId="{0296285C-1F00-4E4B-9F2C-04A1512CC90C}" srcOrd="5" destOrd="0" parTransId="{BC44357A-34AB-4E5C-9CC0-A40C67159BBF}" sibTransId="{CADF71A5-62E1-47E9-8292-9FD8BB0B588A}"/>
    <dgm:cxn modelId="{308A6822-FAFB-4FF9-9898-33DB316CCBD4}" type="presOf" srcId="{09D16231-ED5A-47F9-930B-CA9C61ADB680}" destId="{6879240A-8879-4772-BDA3-58598BA27179}" srcOrd="0" destOrd="0" presId="urn:microsoft.com/office/officeart/2018/2/layout/IconLabelDescriptionList"/>
    <dgm:cxn modelId="{457E5D25-0280-4F5C-98A0-0E17551A633E}" srcId="{0296285C-1F00-4E4B-9F2C-04A1512CC90C}" destId="{B0208C89-F556-467B-B892-DD97DFB4147D}" srcOrd="1" destOrd="0" parTransId="{B2F48B4F-D5C5-4BA0-B09A-118B7C507D09}" sibTransId="{902E3EF4-D3EA-4203-A672-995EBB678F9E}"/>
    <dgm:cxn modelId="{076FFE2B-8907-478F-9BDB-6476EADA3791}" srcId="{0296285C-1F00-4E4B-9F2C-04A1512CC90C}" destId="{7C88E9D4-A72A-459A-A83F-1117F5EDA14D}" srcOrd="0" destOrd="0" parTransId="{DA98870F-4C24-4E10-B65D-C028EACCF585}" sibTransId="{7EBE1B70-0977-4EA6-B18C-77094B971725}"/>
    <dgm:cxn modelId="{9EDBF631-21C0-4104-B975-FF55BBC412BE}" type="presOf" srcId="{2A071964-71E0-417F-85C8-025ED883CB67}" destId="{976AED69-EF7B-4026-B5F4-77DEFE5EA82F}" srcOrd="0" destOrd="0" presId="urn:microsoft.com/office/officeart/2018/2/layout/IconLabelDescriptionList"/>
    <dgm:cxn modelId="{7FA05952-6950-45BA-96B1-9F05E3556527}" type="presOf" srcId="{1B2BBB97-A563-44FE-943C-24E2747AF9F3}" destId="{8323100A-5E7C-4EEE-80B2-F73B7C412F70}" srcOrd="0" destOrd="0" presId="urn:microsoft.com/office/officeart/2018/2/layout/IconLabelDescriptionList"/>
    <dgm:cxn modelId="{24142354-B8E9-4474-9B17-2A650BD84C94}" srcId="{2AEBEE38-F88D-4026-86D8-BA22E15F7D2E}" destId="{E7B57911-74F9-4688-AEDE-26F89C35333F}" srcOrd="0" destOrd="0" parTransId="{816972D7-01B9-481C-A48F-95FFF2FFD300}" sibTransId="{02AAC973-66E5-4B54-8CE6-403BA0333CFD}"/>
    <dgm:cxn modelId="{C5389F54-2424-4946-95D6-2E2113EA1B48}" srcId="{97119D4B-EF76-477C-81CF-92248FD41CD1}" destId="{5FFD69AA-719A-4E24-BE28-8C27092EDE06}" srcOrd="1" destOrd="0" parTransId="{83AD3CBF-69EE-4F59-AAF3-2F780EF668F9}" sibTransId="{A38C783C-3E39-4CA1-9C3D-AC4F73A2C351}"/>
    <dgm:cxn modelId="{9C85D455-0803-483C-8C78-8649D2F65605}" srcId="{51947EF3-F5C4-4102-8179-B90EF29D40C0}" destId="{C6C6F1CD-E16F-4017-908A-A2F5F46A16B9}" srcOrd="1" destOrd="0" parTransId="{76E6AAC3-7E66-4BF3-B845-188EB270E845}" sibTransId="{52C6185D-3DF3-4458-AC7B-064AE09F6376}"/>
    <dgm:cxn modelId="{DBA17162-7AAA-4403-86F8-1A131A94CC4A}" srcId="{7E2B08B3-A9FC-4BD0-9AE3-472658F72FA7}" destId="{51947EF3-F5C4-4102-8179-B90EF29D40C0}" srcOrd="4" destOrd="0" parTransId="{59B09669-BB65-4E04-98F7-7922CE3CB2BA}" sibTransId="{2396BD03-80F9-4CA8-A548-655D96583135}"/>
    <dgm:cxn modelId="{03ABC367-9A93-47F9-87A2-A49D6E130EDC}" type="presOf" srcId="{C6C6F1CD-E16F-4017-908A-A2F5F46A16B9}" destId="{BD0C406A-D8B6-47B6-BFB7-F12B7AD1142E}" srcOrd="0" destOrd="1" presId="urn:microsoft.com/office/officeart/2018/2/layout/IconLabelDescriptionList"/>
    <dgm:cxn modelId="{F956C768-B8EF-4F5C-93B1-3EE72F86A326}" type="presOf" srcId="{97119D4B-EF76-477C-81CF-92248FD41CD1}" destId="{A6F73ED5-4CC5-45AF-A915-6A7AB2C1C2ED}" srcOrd="0" destOrd="0" presId="urn:microsoft.com/office/officeart/2018/2/layout/IconLabelDescriptionList"/>
    <dgm:cxn modelId="{74D7C678-8C5E-42B9-A5E4-595F0BC99DBE}" srcId="{7E2B08B3-A9FC-4BD0-9AE3-472658F72FA7}" destId="{09D16231-ED5A-47F9-930B-CA9C61ADB680}" srcOrd="1" destOrd="0" parTransId="{7BD940F3-4ECB-4CB7-997B-7E1C9C30DE0A}" sibTransId="{9E805939-4899-4748-B0A8-2F70B5059C8A}"/>
    <dgm:cxn modelId="{15B9647D-1E63-46F1-9B09-94FEC72DAC39}" srcId="{51947EF3-F5C4-4102-8179-B90EF29D40C0}" destId="{77086487-CEC7-4F23-9DC0-F4FEEE41D107}" srcOrd="0" destOrd="0" parTransId="{A62CAFC1-A4A3-4385-AFDA-E7C82348633D}" sibTransId="{3C9B268A-8E5E-4466-A2A6-F0E0442618BB}"/>
    <dgm:cxn modelId="{B167CE81-80D8-4635-893B-2FBCDA162127}" srcId="{7E2B08B3-A9FC-4BD0-9AE3-472658F72FA7}" destId="{97119D4B-EF76-477C-81CF-92248FD41CD1}" srcOrd="3" destOrd="0" parTransId="{1660B0F9-6250-4F2E-B4A1-4422EDE24D76}" sibTransId="{5BA8D13E-A447-4803-9233-6148DDE6D192}"/>
    <dgm:cxn modelId="{7A867785-F0A5-4578-AE2D-FB50778E8A15}" type="presOf" srcId="{E7B57911-74F9-4688-AEDE-26F89C35333F}" destId="{AFB3EF3E-689B-4EC7-9321-552A68CD4540}" srcOrd="0" destOrd="0" presId="urn:microsoft.com/office/officeart/2018/2/layout/IconLabelDescriptionList"/>
    <dgm:cxn modelId="{AE3A0A96-EAA4-4C08-88C6-EA66CD7ED0C4}" type="presOf" srcId="{7E2B08B3-A9FC-4BD0-9AE3-472658F72FA7}" destId="{F7945D99-6CC3-41D1-B602-EF9606D09C07}" srcOrd="0" destOrd="0" presId="urn:microsoft.com/office/officeart/2018/2/layout/IconLabelDescriptionList"/>
    <dgm:cxn modelId="{44B94696-97BB-4FBD-8620-99AA97AE5124}" type="presOf" srcId="{0296285C-1F00-4E4B-9F2C-04A1512CC90C}" destId="{84210C30-C429-4789-A79E-4673A68EED5A}" srcOrd="0" destOrd="0" presId="urn:microsoft.com/office/officeart/2018/2/layout/IconLabelDescriptionList"/>
    <dgm:cxn modelId="{37505E97-2E9F-410E-A298-CD38B703E16F}" srcId="{7E2B08B3-A9FC-4BD0-9AE3-472658F72FA7}" destId="{2AEBEE38-F88D-4026-86D8-BA22E15F7D2E}" srcOrd="2" destOrd="0" parTransId="{BD2768C1-6281-4044-8747-C14CD2BF9860}" sibTransId="{7C7A3F03-C127-49BD-9805-9D9A419BCA71}"/>
    <dgm:cxn modelId="{51CD719D-9E8D-45D7-ACE9-C0B386A8DEF9}" type="presOf" srcId="{7C88E9D4-A72A-459A-A83F-1117F5EDA14D}" destId="{E36ED541-EB05-4E11-AA6A-16C76CF174A8}" srcOrd="0" destOrd="0" presId="urn:microsoft.com/office/officeart/2018/2/layout/IconLabelDescriptionList"/>
    <dgm:cxn modelId="{EA7FF9A2-675D-4C24-A24A-CF2A5AAF1B50}" type="presOf" srcId="{61869802-692B-45EB-866A-CB1001899657}" destId="{AFB3EF3E-689B-4EC7-9321-552A68CD4540}" srcOrd="0" destOrd="1" presId="urn:microsoft.com/office/officeart/2018/2/layout/IconLabelDescriptionList"/>
    <dgm:cxn modelId="{2F0945B3-5E0B-472C-B448-463A9F485318}" type="presOf" srcId="{9534A54F-4EE1-4338-9B76-C105840C1F05}" destId="{8323100A-5E7C-4EEE-80B2-F73B7C412F70}" srcOrd="0" destOrd="1" presId="urn:microsoft.com/office/officeart/2018/2/layout/IconLabelDescriptionList"/>
    <dgm:cxn modelId="{6F5E9BB7-D93A-450F-A527-37990C381475}" srcId="{2AEBEE38-F88D-4026-86D8-BA22E15F7D2E}" destId="{61869802-692B-45EB-866A-CB1001899657}" srcOrd="1" destOrd="0" parTransId="{808498A0-82C6-4FD0-ACE0-29797C0FD6DB}" sibTransId="{A21771BE-6278-4A3F-9739-8A819F903E49}"/>
    <dgm:cxn modelId="{85E6E6BE-3F96-46C6-AB74-524887296D2D}" type="presOf" srcId="{5FFD69AA-719A-4E24-BE28-8C27092EDE06}" destId="{B367AE99-2DCC-4536-A0DE-83DB65001B64}" srcOrd="0" destOrd="1" presId="urn:microsoft.com/office/officeart/2018/2/layout/IconLabelDescriptionList"/>
    <dgm:cxn modelId="{662689CB-5A7F-48F5-B1B6-645B9B0193E5}" srcId="{97119D4B-EF76-477C-81CF-92248FD41CD1}" destId="{114C3854-82EA-49CB-8EC5-8FCEFD939098}" srcOrd="0" destOrd="0" parTransId="{5099D6BC-CD35-4E99-82A2-11727F0961D5}" sibTransId="{B7BFEFDF-B9FC-4D0A-AA06-9B21CC8C8133}"/>
    <dgm:cxn modelId="{F30A93DE-B91E-4EC1-AC8F-9070FCF25167}" type="presOf" srcId="{51947EF3-F5C4-4102-8179-B90EF29D40C0}" destId="{EEB1F136-6088-4A34-8E11-2902B31D3F16}" srcOrd="0" destOrd="0" presId="urn:microsoft.com/office/officeart/2018/2/layout/IconLabelDescriptionList"/>
    <dgm:cxn modelId="{8E7767E3-986D-4071-9BDF-399001C0BB0D}" srcId="{09D16231-ED5A-47F9-930B-CA9C61ADB680}" destId="{1B2BBB97-A563-44FE-943C-24E2747AF9F3}" srcOrd="0" destOrd="0" parTransId="{18D2E74D-C56A-4EB7-8040-170B465AD380}" sibTransId="{242000AD-008E-4D1C-97E5-94C3609BAC5A}"/>
    <dgm:cxn modelId="{F2252FF3-09B7-4AE7-B17E-ED68CBB48285}" type="presOf" srcId="{B0208C89-F556-467B-B892-DD97DFB4147D}" destId="{E36ED541-EB05-4E11-AA6A-16C76CF174A8}" srcOrd="0" destOrd="1" presId="urn:microsoft.com/office/officeart/2018/2/layout/IconLabelDescriptionList"/>
    <dgm:cxn modelId="{B2CC57FD-1EFF-48C8-821D-FAC15290461A}" type="presOf" srcId="{77086487-CEC7-4F23-9DC0-F4FEEE41D107}" destId="{BD0C406A-D8B6-47B6-BFB7-F12B7AD1142E}" srcOrd="0" destOrd="0" presId="urn:microsoft.com/office/officeart/2018/2/layout/IconLabelDescriptionList"/>
    <dgm:cxn modelId="{382B7887-9322-40D7-8F34-F2FE863B2A35}" type="presParOf" srcId="{F7945D99-6CC3-41D1-B602-EF9606D09C07}" destId="{FEB4EE4C-2ADE-43A2-A33E-758B24A00477}" srcOrd="0" destOrd="0" presId="urn:microsoft.com/office/officeart/2018/2/layout/IconLabelDescriptionList"/>
    <dgm:cxn modelId="{43B9356B-AC25-47A0-B108-45E6ACA8BB83}" type="presParOf" srcId="{FEB4EE4C-2ADE-43A2-A33E-758B24A00477}" destId="{FDE42FB2-750A-484D-9F3A-5F2E652DFE07}" srcOrd="0" destOrd="0" presId="urn:microsoft.com/office/officeart/2018/2/layout/IconLabelDescriptionList"/>
    <dgm:cxn modelId="{3ED82731-C6EB-443B-B1B6-828F386383B2}" type="presParOf" srcId="{FEB4EE4C-2ADE-43A2-A33E-758B24A00477}" destId="{03CA7CF8-6CCB-422F-A9F8-48A0CE736650}" srcOrd="1" destOrd="0" presId="urn:microsoft.com/office/officeart/2018/2/layout/IconLabelDescriptionList"/>
    <dgm:cxn modelId="{383E75FC-B3AA-4788-B8FC-53DF166BD3A6}" type="presParOf" srcId="{FEB4EE4C-2ADE-43A2-A33E-758B24A00477}" destId="{976AED69-EF7B-4026-B5F4-77DEFE5EA82F}" srcOrd="2" destOrd="0" presId="urn:microsoft.com/office/officeart/2018/2/layout/IconLabelDescriptionList"/>
    <dgm:cxn modelId="{A8A82576-0B08-44F9-AC8C-ACA4F811809D}" type="presParOf" srcId="{FEB4EE4C-2ADE-43A2-A33E-758B24A00477}" destId="{242E58CA-AAFE-4C8A-8F81-48AC2C196A1C}" srcOrd="3" destOrd="0" presId="urn:microsoft.com/office/officeart/2018/2/layout/IconLabelDescriptionList"/>
    <dgm:cxn modelId="{CF76C831-9AB9-47BB-BD41-996A7E835564}" type="presParOf" srcId="{FEB4EE4C-2ADE-43A2-A33E-758B24A00477}" destId="{405EFD16-4EB3-466D-B64C-0D06045738E2}" srcOrd="4" destOrd="0" presId="urn:microsoft.com/office/officeart/2018/2/layout/IconLabelDescriptionList"/>
    <dgm:cxn modelId="{C65401C9-DED9-4F49-A113-61EF17D6D216}" type="presParOf" srcId="{F7945D99-6CC3-41D1-B602-EF9606D09C07}" destId="{2057F2A5-7622-4044-9449-65D5E5331D86}" srcOrd="1" destOrd="0" presId="urn:microsoft.com/office/officeart/2018/2/layout/IconLabelDescriptionList"/>
    <dgm:cxn modelId="{CE6BE681-D633-421E-8666-4F243D765BB4}" type="presParOf" srcId="{F7945D99-6CC3-41D1-B602-EF9606D09C07}" destId="{4F50235F-221C-4367-B5A4-A200F4DE96BF}" srcOrd="2" destOrd="0" presId="urn:microsoft.com/office/officeart/2018/2/layout/IconLabelDescriptionList"/>
    <dgm:cxn modelId="{B7454BF9-DA2D-4409-B611-45C538199AAE}" type="presParOf" srcId="{4F50235F-221C-4367-B5A4-A200F4DE96BF}" destId="{091D48A2-A137-4F69-AB4D-2C56197D24DC}" srcOrd="0" destOrd="0" presId="urn:microsoft.com/office/officeart/2018/2/layout/IconLabelDescriptionList"/>
    <dgm:cxn modelId="{E1AB9742-2395-497C-9D05-B46E7B14F6A3}" type="presParOf" srcId="{4F50235F-221C-4367-B5A4-A200F4DE96BF}" destId="{8C2C8F47-FC9D-408C-84B9-4DF6F27210E8}" srcOrd="1" destOrd="0" presId="urn:microsoft.com/office/officeart/2018/2/layout/IconLabelDescriptionList"/>
    <dgm:cxn modelId="{64A5F1AD-8D58-4193-9A85-4A12D57DF88A}" type="presParOf" srcId="{4F50235F-221C-4367-B5A4-A200F4DE96BF}" destId="{6879240A-8879-4772-BDA3-58598BA27179}" srcOrd="2" destOrd="0" presId="urn:microsoft.com/office/officeart/2018/2/layout/IconLabelDescriptionList"/>
    <dgm:cxn modelId="{C3C0EFB6-3C24-4A1E-AA47-5290D0EA5F40}" type="presParOf" srcId="{4F50235F-221C-4367-B5A4-A200F4DE96BF}" destId="{D5B6FC00-ED5E-49F5-8803-5B1952E0253A}" srcOrd="3" destOrd="0" presId="urn:microsoft.com/office/officeart/2018/2/layout/IconLabelDescriptionList"/>
    <dgm:cxn modelId="{37E7FB14-029D-4854-A391-CD48C65C4392}" type="presParOf" srcId="{4F50235F-221C-4367-B5A4-A200F4DE96BF}" destId="{8323100A-5E7C-4EEE-80B2-F73B7C412F70}" srcOrd="4" destOrd="0" presId="urn:microsoft.com/office/officeart/2018/2/layout/IconLabelDescriptionList"/>
    <dgm:cxn modelId="{891DFC8B-0A0A-4C97-9104-20D7C50C7108}" type="presParOf" srcId="{F7945D99-6CC3-41D1-B602-EF9606D09C07}" destId="{FE306FAD-5E79-46E7-82DE-8FFEC9FFEAA2}" srcOrd="3" destOrd="0" presId="urn:microsoft.com/office/officeart/2018/2/layout/IconLabelDescriptionList"/>
    <dgm:cxn modelId="{7B8A0517-53DB-483C-ABEA-C22552B74178}" type="presParOf" srcId="{F7945D99-6CC3-41D1-B602-EF9606D09C07}" destId="{22976243-C80B-417B-8D02-AB32250A4CC6}" srcOrd="4" destOrd="0" presId="urn:microsoft.com/office/officeart/2018/2/layout/IconLabelDescriptionList"/>
    <dgm:cxn modelId="{E88E4CBF-CE67-4B4D-996F-2504FE2DA64B}" type="presParOf" srcId="{22976243-C80B-417B-8D02-AB32250A4CC6}" destId="{F3B91230-1FE4-4509-A969-2BACAA646D45}" srcOrd="0" destOrd="0" presId="urn:microsoft.com/office/officeart/2018/2/layout/IconLabelDescriptionList"/>
    <dgm:cxn modelId="{999ED4FB-4F5D-476A-B9F1-BD5F93DE7DA4}" type="presParOf" srcId="{22976243-C80B-417B-8D02-AB32250A4CC6}" destId="{8D155569-C14A-4EDF-8AB8-F187ADF13586}" srcOrd="1" destOrd="0" presId="urn:microsoft.com/office/officeart/2018/2/layout/IconLabelDescriptionList"/>
    <dgm:cxn modelId="{C54257E7-F504-4B1E-892A-E5DCF2D8CDFC}" type="presParOf" srcId="{22976243-C80B-417B-8D02-AB32250A4CC6}" destId="{8919CB2A-6C06-46C4-8362-42E78AC9313C}" srcOrd="2" destOrd="0" presId="urn:microsoft.com/office/officeart/2018/2/layout/IconLabelDescriptionList"/>
    <dgm:cxn modelId="{7F46376F-B50C-48AE-A6C8-83577D29D4F5}" type="presParOf" srcId="{22976243-C80B-417B-8D02-AB32250A4CC6}" destId="{5CD91D07-EB75-4448-9DA5-713E109BF6F2}" srcOrd="3" destOrd="0" presId="urn:microsoft.com/office/officeart/2018/2/layout/IconLabelDescriptionList"/>
    <dgm:cxn modelId="{89C03868-6F76-49BF-AD08-540113D91E64}" type="presParOf" srcId="{22976243-C80B-417B-8D02-AB32250A4CC6}" destId="{AFB3EF3E-689B-4EC7-9321-552A68CD4540}" srcOrd="4" destOrd="0" presId="urn:microsoft.com/office/officeart/2018/2/layout/IconLabelDescriptionList"/>
    <dgm:cxn modelId="{F6638FA7-6585-4517-AB10-7C2E5AC08783}" type="presParOf" srcId="{F7945D99-6CC3-41D1-B602-EF9606D09C07}" destId="{BB721694-50A8-4799-903A-F73560A7CF0E}" srcOrd="5" destOrd="0" presId="urn:microsoft.com/office/officeart/2018/2/layout/IconLabelDescriptionList"/>
    <dgm:cxn modelId="{80086836-B6DB-42A1-87EF-417052945D87}" type="presParOf" srcId="{F7945D99-6CC3-41D1-B602-EF9606D09C07}" destId="{9C66EAB7-6973-4EBA-9D60-649C78897A61}" srcOrd="6" destOrd="0" presId="urn:microsoft.com/office/officeart/2018/2/layout/IconLabelDescriptionList"/>
    <dgm:cxn modelId="{2AEC8392-C395-408D-9D9E-90EEF47DC0B5}" type="presParOf" srcId="{9C66EAB7-6973-4EBA-9D60-649C78897A61}" destId="{3B7403B8-1A39-4642-8993-DBAD46609621}" srcOrd="0" destOrd="0" presId="urn:microsoft.com/office/officeart/2018/2/layout/IconLabelDescriptionList"/>
    <dgm:cxn modelId="{0B3A4A12-BE8A-48D7-8B8E-CA6A45A7B1DB}" type="presParOf" srcId="{9C66EAB7-6973-4EBA-9D60-649C78897A61}" destId="{FB693456-1BF1-4054-A5F7-7CA2AEB302DF}" srcOrd="1" destOrd="0" presId="urn:microsoft.com/office/officeart/2018/2/layout/IconLabelDescriptionList"/>
    <dgm:cxn modelId="{95225E37-7C89-4146-BD34-4B34B2C5BF17}" type="presParOf" srcId="{9C66EAB7-6973-4EBA-9D60-649C78897A61}" destId="{A6F73ED5-4CC5-45AF-A915-6A7AB2C1C2ED}" srcOrd="2" destOrd="0" presId="urn:microsoft.com/office/officeart/2018/2/layout/IconLabelDescriptionList"/>
    <dgm:cxn modelId="{B142C285-11D1-49EF-810F-3B7B4261D891}" type="presParOf" srcId="{9C66EAB7-6973-4EBA-9D60-649C78897A61}" destId="{95E648A9-3B41-45FE-BA22-71A0E36E0C66}" srcOrd="3" destOrd="0" presId="urn:microsoft.com/office/officeart/2018/2/layout/IconLabelDescriptionList"/>
    <dgm:cxn modelId="{7CEE8FC9-4AC9-4478-99A4-7F3311AC9562}" type="presParOf" srcId="{9C66EAB7-6973-4EBA-9D60-649C78897A61}" destId="{B367AE99-2DCC-4536-A0DE-83DB65001B64}" srcOrd="4" destOrd="0" presId="urn:microsoft.com/office/officeart/2018/2/layout/IconLabelDescriptionList"/>
    <dgm:cxn modelId="{3D7606B0-453E-42D3-9D9B-BDC45B180B28}" type="presParOf" srcId="{F7945D99-6CC3-41D1-B602-EF9606D09C07}" destId="{396794AE-3D77-4BC6-85D9-4826B695B4EF}" srcOrd="7" destOrd="0" presId="urn:microsoft.com/office/officeart/2018/2/layout/IconLabelDescriptionList"/>
    <dgm:cxn modelId="{FB81F611-0901-422E-B5D0-3E137E83137B}" type="presParOf" srcId="{F7945D99-6CC3-41D1-B602-EF9606D09C07}" destId="{FEC74B84-3EE8-4D7C-B811-A14434A582AE}" srcOrd="8" destOrd="0" presId="urn:microsoft.com/office/officeart/2018/2/layout/IconLabelDescriptionList"/>
    <dgm:cxn modelId="{47A78834-31E3-4966-95D9-F870195D75E6}" type="presParOf" srcId="{FEC74B84-3EE8-4D7C-B811-A14434A582AE}" destId="{7DCB4FBC-9EA8-402F-965F-7EC6B12DADCB}" srcOrd="0" destOrd="0" presId="urn:microsoft.com/office/officeart/2018/2/layout/IconLabelDescriptionList"/>
    <dgm:cxn modelId="{C1357072-4213-4647-AA5A-0DA740828B41}" type="presParOf" srcId="{FEC74B84-3EE8-4D7C-B811-A14434A582AE}" destId="{12DA3FE8-B1A4-492B-A1BD-D8D81B3AF766}" srcOrd="1" destOrd="0" presId="urn:microsoft.com/office/officeart/2018/2/layout/IconLabelDescriptionList"/>
    <dgm:cxn modelId="{BCB60B77-7DE8-43F9-B605-CF72F3C7C225}" type="presParOf" srcId="{FEC74B84-3EE8-4D7C-B811-A14434A582AE}" destId="{EEB1F136-6088-4A34-8E11-2902B31D3F16}" srcOrd="2" destOrd="0" presId="urn:microsoft.com/office/officeart/2018/2/layout/IconLabelDescriptionList"/>
    <dgm:cxn modelId="{203EEA58-6694-419F-BF80-07A8A3D4A31A}" type="presParOf" srcId="{FEC74B84-3EE8-4D7C-B811-A14434A582AE}" destId="{243246D7-4AD6-4B79-A636-1EBB78EFB013}" srcOrd="3" destOrd="0" presId="urn:microsoft.com/office/officeart/2018/2/layout/IconLabelDescriptionList"/>
    <dgm:cxn modelId="{FD71B01E-3064-471A-8C47-499A91989F80}" type="presParOf" srcId="{FEC74B84-3EE8-4D7C-B811-A14434A582AE}" destId="{BD0C406A-D8B6-47B6-BFB7-F12B7AD1142E}" srcOrd="4" destOrd="0" presId="urn:microsoft.com/office/officeart/2018/2/layout/IconLabelDescriptionList"/>
    <dgm:cxn modelId="{3B6856DA-A08C-45E7-A6CC-762186C6DFAF}" type="presParOf" srcId="{F7945D99-6CC3-41D1-B602-EF9606D09C07}" destId="{6961270A-F98F-474D-BFAF-E3B1279E9E38}" srcOrd="9" destOrd="0" presId="urn:microsoft.com/office/officeart/2018/2/layout/IconLabelDescriptionList"/>
    <dgm:cxn modelId="{34B44332-7A5C-4562-BD41-53FD5D3143FB}" type="presParOf" srcId="{F7945D99-6CC3-41D1-B602-EF9606D09C07}" destId="{177215BE-3894-4E85-B531-1946D8521113}" srcOrd="10" destOrd="0" presId="urn:microsoft.com/office/officeart/2018/2/layout/IconLabelDescriptionList"/>
    <dgm:cxn modelId="{F8055A32-1922-4D93-891B-B0DE6BEB11EF}" type="presParOf" srcId="{177215BE-3894-4E85-B531-1946D8521113}" destId="{C04DA39E-D54D-4BBF-A3B4-B1BAF2C18A90}" srcOrd="0" destOrd="0" presId="urn:microsoft.com/office/officeart/2018/2/layout/IconLabelDescriptionList"/>
    <dgm:cxn modelId="{7F7B9A43-AE17-40E7-BAA9-72C82701F9F8}" type="presParOf" srcId="{177215BE-3894-4E85-B531-1946D8521113}" destId="{2ABC33D0-E69A-418B-AB4C-6B69A5905CF1}" srcOrd="1" destOrd="0" presId="urn:microsoft.com/office/officeart/2018/2/layout/IconLabelDescriptionList"/>
    <dgm:cxn modelId="{0289F48A-6EE6-4364-8B30-1560621613FF}" type="presParOf" srcId="{177215BE-3894-4E85-B531-1946D8521113}" destId="{84210C30-C429-4789-A79E-4673A68EED5A}" srcOrd="2" destOrd="0" presId="urn:microsoft.com/office/officeart/2018/2/layout/IconLabelDescriptionList"/>
    <dgm:cxn modelId="{D72019FE-0235-45D2-B056-B3B365C261B7}" type="presParOf" srcId="{177215BE-3894-4E85-B531-1946D8521113}" destId="{A14A1807-F4F7-4816-B65E-05A948BB9FE1}" srcOrd="3" destOrd="0" presId="urn:microsoft.com/office/officeart/2018/2/layout/IconLabelDescriptionList"/>
    <dgm:cxn modelId="{3C91ED2C-188B-46D6-A235-0B99D6AF5953}" type="presParOf" srcId="{177215BE-3894-4E85-B531-1946D8521113}" destId="{E36ED541-EB05-4E11-AA6A-16C76CF174A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BB039-3826-48C6-8D26-A4C9974E7EFF}"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28DE910-57F6-4993-B1A6-463F095F1F45}">
      <dgm:prSet/>
      <dgm:spPr/>
      <dgm:t>
        <a:bodyPr/>
        <a:lstStyle/>
        <a:p>
          <a:pPr>
            <a:lnSpc>
              <a:spcPct val="100000"/>
            </a:lnSpc>
            <a:defRPr b="1"/>
          </a:pPr>
          <a:r>
            <a:rPr lang="en-US" b="1">
              <a:latin typeface="Times New Roman"/>
              <a:cs typeface="Times New Roman"/>
            </a:rPr>
            <a:t>Testing Levels</a:t>
          </a:r>
          <a:endParaRPr lang="en-US">
            <a:latin typeface="Times New Roman"/>
            <a:cs typeface="Times New Roman"/>
          </a:endParaRPr>
        </a:p>
      </dgm:t>
    </dgm:pt>
    <dgm:pt modelId="{0E36DF90-C9E7-4D2A-B392-F9C78A178D21}" type="parTrans" cxnId="{DAE8EF21-57AB-4946-8D63-E6C7A433622D}">
      <dgm:prSet/>
      <dgm:spPr/>
      <dgm:t>
        <a:bodyPr/>
        <a:lstStyle/>
        <a:p>
          <a:endParaRPr lang="en-US"/>
        </a:p>
      </dgm:t>
    </dgm:pt>
    <dgm:pt modelId="{37BE0FC0-2CA2-4456-AA2F-98164F4C226F}" type="sibTrans" cxnId="{DAE8EF21-57AB-4946-8D63-E6C7A433622D}">
      <dgm:prSet/>
      <dgm:spPr/>
      <dgm:t>
        <a:bodyPr/>
        <a:lstStyle/>
        <a:p>
          <a:endParaRPr lang="en-US"/>
        </a:p>
      </dgm:t>
    </dgm:pt>
    <dgm:pt modelId="{2592B0B6-84AF-4A22-8136-4E472C915243}">
      <dgm:prSet/>
      <dgm:spPr/>
      <dgm:t>
        <a:bodyPr/>
        <a:lstStyle/>
        <a:p>
          <a:pPr>
            <a:lnSpc>
              <a:spcPct val="100000"/>
            </a:lnSpc>
            <a:defRPr b="1"/>
          </a:pPr>
          <a:r>
            <a:rPr lang="en-US" b="1">
              <a:latin typeface="Times New Roman"/>
              <a:cs typeface="Times New Roman"/>
            </a:rPr>
            <a:t>Unit Testing:</a:t>
          </a:r>
          <a:endParaRPr lang="en-US">
            <a:latin typeface="Times New Roman"/>
            <a:cs typeface="Times New Roman"/>
          </a:endParaRPr>
        </a:p>
      </dgm:t>
    </dgm:pt>
    <dgm:pt modelId="{C62899CA-A5A1-42D8-A7E1-251D60FAA78D}" type="parTrans" cxnId="{8E102D0C-8F69-46D1-A7E8-A178EF48ED46}">
      <dgm:prSet/>
      <dgm:spPr/>
      <dgm:t>
        <a:bodyPr/>
        <a:lstStyle/>
        <a:p>
          <a:endParaRPr lang="en-US"/>
        </a:p>
      </dgm:t>
    </dgm:pt>
    <dgm:pt modelId="{2ACDF53E-630E-42AF-838B-F61E1BEE638C}" type="sibTrans" cxnId="{8E102D0C-8F69-46D1-A7E8-A178EF48ED46}">
      <dgm:prSet/>
      <dgm:spPr/>
      <dgm:t>
        <a:bodyPr/>
        <a:lstStyle/>
        <a:p>
          <a:endParaRPr lang="en-US"/>
        </a:p>
      </dgm:t>
    </dgm:pt>
    <dgm:pt modelId="{12F87183-744C-48DC-BE1C-567FC83B3D7D}">
      <dgm:prSet/>
      <dgm:spPr/>
      <dgm:t>
        <a:bodyPr/>
        <a:lstStyle/>
        <a:p>
          <a:pPr>
            <a:lnSpc>
              <a:spcPct val="100000"/>
            </a:lnSpc>
          </a:pPr>
          <a:r>
            <a:rPr lang="en-US">
              <a:latin typeface="Times New Roman"/>
              <a:cs typeface="Times New Roman"/>
            </a:rPr>
            <a:t>Verify individual components.</a:t>
          </a:r>
        </a:p>
      </dgm:t>
    </dgm:pt>
    <dgm:pt modelId="{309F244A-99EB-4A16-BAFF-A531BF955AC6}" type="parTrans" cxnId="{73C7F771-8FCA-43E5-BE0D-85151DB756CB}">
      <dgm:prSet/>
      <dgm:spPr/>
      <dgm:t>
        <a:bodyPr/>
        <a:lstStyle/>
        <a:p>
          <a:endParaRPr lang="en-US"/>
        </a:p>
      </dgm:t>
    </dgm:pt>
    <dgm:pt modelId="{67E30F52-6DEE-4FCC-973B-4BF4B5448896}" type="sibTrans" cxnId="{73C7F771-8FCA-43E5-BE0D-85151DB756CB}">
      <dgm:prSet/>
      <dgm:spPr/>
      <dgm:t>
        <a:bodyPr/>
        <a:lstStyle/>
        <a:p>
          <a:endParaRPr lang="en-US"/>
        </a:p>
      </dgm:t>
    </dgm:pt>
    <dgm:pt modelId="{3D014151-FC80-4067-9318-F641DC473A4A}">
      <dgm:prSet/>
      <dgm:spPr/>
      <dgm:t>
        <a:bodyPr/>
        <a:lstStyle/>
        <a:p>
          <a:pPr>
            <a:lnSpc>
              <a:spcPct val="100000"/>
            </a:lnSpc>
          </a:pPr>
          <a:r>
            <a:rPr lang="en-US">
              <a:latin typeface="Times New Roman"/>
              <a:cs typeface="Times New Roman"/>
            </a:rPr>
            <a:t>Ensure methods and functions work as expected.</a:t>
          </a:r>
        </a:p>
      </dgm:t>
    </dgm:pt>
    <dgm:pt modelId="{10E1B26E-14FA-4582-B9C0-0604F93748C8}" type="parTrans" cxnId="{8290F027-9F6F-4A64-9296-645114476433}">
      <dgm:prSet/>
      <dgm:spPr/>
      <dgm:t>
        <a:bodyPr/>
        <a:lstStyle/>
        <a:p>
          <a:endParaRPr lang="en-US"/>
        </a:p>
      </dgm:t>
    </dgm:pt>
    <dgm:pt modelId="{B2202A5D-13EB-4A1E-8D60-9D24E0137034}" type="sibTrans" cxnId="{8290F027-9F6F-4A64-9296-645114476433}">
      <dgm:prSet/>
      <dgm:spPr/>
      <dgm:t>
        <a:bodyPr/>
        <a:lstStyle/>
        <a:p>
          <a:endParaRPr lang="en-US"/>
        </a:p>
      </dgm:t>
    </dgm:pt>
    <dgm:pt modelId="{DAF529FA-0803-4F80-B410-7BF26A6FEB13}">
      <dgm:prSet/>
      <dgm:spPr/>
      <dgm:t>
        <a:bodyPr/>
        <a:lstStyle/>
        <a:p>
          <a:pPr>
            <a:lnSpc>
              <a:spcPct val="100000"/>
            </a:lnSpc>
            <a:defRPr b="1"/>
          </a:pPr>
          <a:r>
            <a:rPr lang="en-US" b="1">
              <a:latin typeface="Times New Roman"/>
              <a:cs typeface="Times New Roman"/>
            </a:rPr>
            <a:t>Integration Testing:</a:t>
          </a:r>
          <a:endParaRPr lang="en-US">
            <a:latin typeface="Times New Roman"/>
            <a:cs typeface="Times New Roman"/>
          </a:endParaRPr>
        </a:p>
      </dgm:t>
    </dgm:pt>
    <dgm:pt modelId="{A9A4C864-1055-42F0-BB61-94FD9710AE48}" type="parTrans" cxnId="{3AD13D87-8F0E-4E4D-A477-686BF7693BE4}">
      <dgm:prSet/>
      <dgm:spPr/>
      <dgm:t>
        <a:bodyPr/>
        <a:lstStyle/>
        <a:p>
          <a:endParaRPr lang="en-US"/>
        </a:p>
      </dgm:t>
    </dgm:pt>
    <dgm:pt modelId="{6D6FB2BC-E941-48AE-B474-96A163148CE5}" type="sibTrans" cxnId="{3AD13D87-8F0E-4E4D-A477-686BF7693BE4}">
      <dgm:prSet/>
      <dgm:spPr/>
      <dgm:t>
        <a:bodyPr/>
        <a:lstStyle/>
        <a:p>
          <a:endParaRPr lang="en-US"/>
        </a:p>
      </dgm:t>
    </dgm:pt>
    <dgm:pt modelId="{0931B6FF-60B3-4F72-BF22-2D6343B83AE6}">
      <dgm:prSet/>
      <dgm:spPr/>
      <dgm:t>
        <a:bodyPr/>
        <a:lstStyle/>
        <a:p>
          <a:pPr>
            <a:lnSpc>
              <a:spcPct val="100000"/>
            </a:lnSpc>
          </a:pPr>
          <a:r>
            <a:rPr lang="en-US">
              <a:latin typeface="Times New Roman"/>
              <a:cs typeface="Times New Roman"/>
            </a:rPr>
            <a:t>Validate interactions between integrated components.</a:t>
          </a:r>
        </a:p>
      </dgm:t>
    </dgm:pt>
    <dgm:pt modelId="{CAD73849-CC59-43CB-89DD-2DB8ACC4F069}" type="parTrans" cxnId="{93178594-D2C4-4FA7-A7E0-4893A4CE179A}">
      <dgm:prSet/>
      <dgm:spPr/>
      <dgm:t>
        <a:bodyPr/>
        <a:lstStyle/>
        <a:p>
          <a:endParaRPr lang="en-US"/>
        </a:p>
      </dgm:t>
    </dgm:pt>
    <dgm:pt modelId="{E15F0473-6B36-46AD-9C42-A40B1F38912D}" type="sibTrans" cxnId="{93178594-D2C4-4FA7-A7E0-4893A4CE179A}">
      <dgm:prSet/>
      <dgm:spPr/>
      <dgm:t>
        <a:bodyPr/>
        <a:lstStyle/>
        <a:p>
          <a:endParaRPr lang="en-US"/>
        </a:p>
      </dgm:t>
    </dgm:pt>
    <dgm:pt modelId="{363F29DA-ACC1-4402-82DF-EFE3EF52745D}">
      <dgm:prSet/>
      <dgm:spPr/>
      <dgm:t>
        <a:bodyPr/>
        <a:lstStyle/>
        <a:p>
          <a:pPr>
            <a:lnSpc>
              <a:spcPct val="100000"/>
            </a:lnSpc>
          </a:pPr>
          <a:r>
            <a:rPr lang="en-US">
              <a:latin typeface="Times New Roman"/>
              <a:cs typeface="Times New Roman"/>
            </a:rPr>
            <a:t>Confirm correct data flow and communication.</a:t>
          </a:r>
        </a:p>
      </dgm:t>
    </dgm:pt>
    <dgm:pt modelId="{3F231A97-73B6-4F83-97CE-00DACA68147D}" type="parTrans" cxnId="{504280CA-44E3-4B21-B8F4-F7A1DEEE9380}">
      <dgm:prSet/>
      <dgm:spPr/>
      <dgm:t>
        <a:bodyPr/>
        <a:lstStyle/>
        <a:p>
          <a:endParaRPr lang="en-US"/>
        </a:p>
      </dgm:t>
    </dgm:pt>
    <dgm:pt modelId="{E8722800-C877-40E4-A6EF-527FE1D045CF}" type="sibTrans" cxnId="{504280CA-44E3-4B21-B8F4-F7A1DEEE9380}">
      <dgm:prSet/>
      <dgm:spPr/>
      <dgm:t>
        <a:bodyPr/>
        <a:lstStyle/>
        <a:p>
          <a:endParaRPr lang="en-US"/>
        </a:p>
      </dgm:t>
    </dgm:pt>
    <dgm:pt modelId="{C913EECE-9E53-49C0-ABAE-BDBC3F122134}">
      <dgm:prSet/>
      <dgm:spPr/>
      <dgm:t>
        <a:bodyPr/>
        <a:lstStyle/>
        <a:p>
          <a:pPr>
            <a:lnSpc>
              <a:spcPct val="100000"/>
            </a:lnSpc>
            <a:defRPr b="1"/>
          </a:pPr>
          <a:r>
            <a:rPr lang="en-US" b="1">
              <a:latin typeface="Times New Roman"/>
              <a:cs typeface="Times New Roman"/>
            </a:rPr>
            <a:t>System Testing:</a:t>
          </a:r>
          <a:endParaRPr lang="en-US">
            <a:latin typeface="Times New Roman"/>
            <a:cs typeface="Times New Roman"/>
          </a:endParaRPr>
        </a:p>
      </dgm:t>
    </dgm:pt>
    <dgm:pt modelId="{106D87CC-C156-459E-BCAA-CA434159CC8D}" type="parTrans" cxnId="{A29E1A0B-AA53-4BDC-8CE9-CA51F0E6E3D2}">
      <dgm:prSet/>
      <dgm:spPr/>
      <dgm:t>
        <a:bodyPr/>
        <a:lstStyle/>
        <a:p>
          <a:endParaRPr lang="en-US"/>
        </a:p>
      </dgm:t>
    </dgm:pt>
    <dgm:pt modelId="{B95C990B-6B1C-4F99-9351-40DFAD891827}" type="sibTrans" cxnId="{A29E1A0B-AA53-4BDC-8CE9-CA51F0E6E3D2}">
      <dgm:prSet/>
      <dgm:spPr/>
      <dgm:t>
        <a:bodyPr/>
        <a:lstStyle/>
        <a:p>
          <a:endParaRPr lang="en-US"/>
        </a:p>
      </dgm:t>
    </dgm:pt>
    <dgm:pt modelId="{1F9A79EF-40CA-454F-9962-C96C5C539FBA}">
      <dgm:prSet/>
      <dgm:spPr/>
      <dgm:t>
        <a:bodyPr/>
        <a:lstStyle/>
        <a:p>
          <a:pPr>
            <a:lnSpc>
              <a:spcPct val="100000"/>
            </a:lnSpc>
          </a:pPr>
          <a:r>
            <a:rPr lang="en-US">
              <a:latin typeface="Times New Roman"/>
              <a:cs typeface="Times New Roman"/>
            </a:rPr>
            <a:t>Assess the entire system's compliance with requirements.</a:t>
          </a:r>
        </a:p>
      </dgm:t>
    </dgm:pt>
    <dgm:pt modelId="{4AAC610B-8CD2-429C-B524-70BF0D29438C}" type="parTrans" cxnId="{4DC6477E-DFD7-4DEF-99BF-C4C8AE83C84A}">
      <dgm:prSet/>
      <dgm:spPr/>
      <dgm:t>
        <a:bodyPr/>
        <a:lstStyle/>
        <a:p>
          <a:endParaRPr lang="en-US"/>
        </a:p>
      </dgm:t>
    </dgm:pt>
    <dgm:pt modelId="{F2D0D4B0-2D39-44DF-9F68-85EFB3311DF9}" type="sibTrans" cxnId="{4DC6477E-DFD7-4DEF-99BF-C4C8AE83C84A}">
      <dgm:prSet/>
      <dgm:spPr/>
      <dgm:t>
        <a:bodyPr/>
        <a:lstStyle/>
        <a:p>
          <a:endParaRPr lang="en-US"/>
        </a:p>
      </dgm:t>
    </dgm:pt>
    <dgm:pt modelId="{61A442E3-C375-4D21-BC95-ED6B5A6065AC}">
      <dgm:prSet/>
      <dgm:spPr/>
      <dgm:t>
        <a:bodyPr/>
        <a:lstStyle/>
        <a:p>
          <a:pPr>
            <a:lnSpc>
              <a:spcPct val="100000"/>
            </a:lnSpc>
          </a:pPr>
          <a:r>
            <a:rPr lang="en-US">
              <a:latin typeface="Times New Roman"/>
              <a:cs typeface="Times New Roman"/>
            </a:rPr>
            <a:t>Evaluate system functionality in various scenarios.</a:t>
          </a:r>
        </a:p>
      </dgm:t>
    </dgm:pt>
    <dgm:pt modelId="{4A976217-44D8-4786-A03D-000391354093}" type="parTrans" cxnId="{0D7CBB9B-1E5F-42FC-8C7C-D0932A3EEC44}">
      <dgm:prSet/>
      <dgm:spPr/>
      <dgm:t>
        <a:bodyPr/>
        <a:lstStyle/>
        <a:p>
          <a:endParaRPr lang="en-US"/>
        </a:p>
      </dgm:t>
    </dgm:pt>
    <dgm:pt modelId="{1C54C3B1-486B-4E0D-9B3A-CFF31E52E9B3}" type="sibTrans" cxnId="{0D7CBB9B-1E5F-42FC-8C7C-D0932A3EEC44}">
      <dgm:prSet/>
      <dgm:spPr/>
      <dgm:t>
        <a:bodyPr/>
        <a:lstStyle/>
        <a:p>
          <a:endParaRPr lang="en-US"/>
        </a:p>
      </dgm:t>
    </dgm:pt>
    <dgm:pt modelId="{F96F5860-9D23-47D6-893D-D6185A589165}" type="pres">
      <dgm:prSet presAssocID="{46CBB039-3826-48C6-8D26-A4C9974E7EFF}" presName="root" presStyleCnt="0">
        <dgm:presLayoutVars>
          <dgm:dir/>
          <dgm:resizeHandles val="exact"/>
        </dgm:presLayoutVars>
      </dgm:prSet>
      <dgm:spPr/>
    </dgm:pt>
    <dgm:pt modelId="{0371B69C-DA92-4D43-A160-83B7A91022BF}" type="pres">
      <dgm:prSet presAssocID="{B28DE910-57F6-4993-B1A6-463F095F1F45}" presName="compNode" presStyleCnt="0"/>
      <dgm:spPr/>
    </dgm:pt>
    <dgm:pt modelId="{D514777C-C370-4D50-A886-138FAEE0BFD4}" type="pres">
      <dgm:prSet presAssocID="{B28DE910-57F6-4993-B1A6-463F095F1F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F97F7F3-8BE5-475E-837D-5AA0213FFFFF}" type="pres">
      <dgm:prSet presAssocID="{B28DE910-57F6-4993-B1A6-463F095F1F45}" presName="iconSpace" presStyleCnt="0"/>
      <dgm:spPr/>
    </dgm:pt>
    <dgm:pt modelId="{02E08A24-710E-40A3-8151-2D5D9E6F8B12}" type="pres">
      <dgm:prSet presAssocID="{B28DE910-57F6-4993-B1A6-463F095F1F45}" presName="parTx" presStyleLbl="revTx" presStyleIdx="0" presStyleCnt="8">
        <dgm:presLayoutVars>
          <dgm:chMax val="0"/>
          <dgm:chPref val="0"/>
        </dgm:presLayoutVars>
      </dgm:prSet>
      <dgm:spPr/>
    </dgm:pt>
    <dgm:pt modelId="{9F91F0E1-2C53-4D4C-A45E-4E2C6495A539}" type="pres">
      <dgm:prSet presAssocID="{B28DE910-57F6-4993-B1A6-463F095F1F45}" presName="txSpace" presStyleCnt="0"/>
      <dgm:spPr/>
    </dgm:pt>
    <dgm:pt modelId="{C022B1BD-4D6E-4569-8188-89F8258CEE37}" type="pres">
      <dgm:prSet presAssocID="{B28DE910-57F6-4993-B1A6-463F095F1F45}" presName="desTx" presStyleLbl="revTx" presStyleIdx="1" presStyleCnt="8">
        <dgm:presLayoutVars/>
      </dgm:prSet>
      <dgm:spPr/>
    </dgm:pt>
    <dgm:pt modelId="{2AB576D8-863A-4815-BBC3-D45BCB5D510D}" type="pres">
      <dgm:prSet presAssocID="{37BE0FC0-2CA2-4456-AA2F-98164F4C226F}" presName="sibTrans" presStyleCnt="0"/>
      <dgm:spPr/>
    </dgm:pt>
    <dgm:pt modelId="{F92C121D-751C-4C83-969B-4FBD1E35C4A6}" type="pres">
      <dgm:prSet presAssocID="{2592B0B6-84AF-4A22-8136-4E472C915243}" presName="compNode" presStyleCnt="0"/>
      <dgm:spPr/>
    </dgm:pt>
    <dgm:pt modelId="{2357D370-3998-4B34-AA1E-FD5267E57699}" type="pres">
      <dgm:prSet presAssocID="{2592B0B6-84AF-4A22-8136-4E472C91524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B23784C-9A4C-4818-86BB-4CEBB3F66DBA}" type="pres">
      <dgm:prSet presAssocID="{2592B0B6-84AF-4A22-8136-4E472C915243}" presName="iconSpace" presStyleCnt="0"/>
      <dgm:spPr/>
    </dgm:pt>
    <dgm:pt modelId="{39162242-B936-42BA-93AE-E658EE573D13}" type="pres">
      <dgm:prSet presAssocID="{2592B0B6-84AF-4A22-8136-4E472C915243}" presName="parTx" presStyleLbl="revTx" presStyleIdx="2" presStyleCnt="8">
        <dgm:presLayoutVars>
          <dgm:chMax val="0"/>
          <dgm:chPref val="0"/>
        </dgm:presLayoutVars>
      </dgm:prSet>
      <dgm:spPr/>
    </dgm:pt>
    <dgm:pt modelId="{CD0CB81B-546C-4075-BA7C-42D64B14BF9C}" type="pres">
      <dgm:prSet presAssocID="{2592B0B6-84AF-4A22-8136-4E472C915243}" presName="txSpace" presStyleCnt="0"/>
      <dgm:spPr/>
    </dgm:pt>
    <dgm:pt modelId="{DE53367A-F853-4FC4-8214-F33EA1D151DF}" type="pres">
      <dgm:prSet presAssocID="{2592B0B6-84AF-4A22-8136-4E472C915243}" presName="desTx" presStyleLbl="revTx" presStyleIdx="3" presStyleCnt="8">
        <dgm:presLayoutVars/>
      </dgm:prSet>
      <dgm:spPr/>
    </dgm:pt>
    <dgm:pt modelId="{37810281-07FC-4C57-A6CA-98EE8ACB220C}" type="pres">
      <dgm:prSet presAssocID="{2ACDF53E-630E-42AF-838B-F61E1BEE638C}" presName="sibTrans" presStyleCnt="0"/>
      <dgm:spPr/>
    </dgm:pt>
    <dgm:pt modelId="{03F4083A-3132-4A18-A2DA-F47B7DBC5852}" type="pres">
      <dgm:prSet presAssocID="{DAF529FA-0803-4F80-B410-7BF26A6FEB13}" presName="compNode" presStyleCnt="0"/>
      <dgm:spPr/>
    </dgm:pt>
    <dgm:pt modelId="{247C7F28-C343-4054-AE4B-44C5A5A1D860}" type="pres">
      <dgm:prSet presAssocID="{DAF529FA-0803-4F80-B410-7BF26A6FEB1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14CD7536-1133-4988-9217-8355F361BD56}" type="pres">
      <dgm:prSet presAssocID="{DAF529FA-0803-4F80-B410-7BF26A6FEB13}" presName="iconSpace" presStyleCnt="0"/>
      <dgm:spPr/>
    </dgm:pt>
    <dgm:pt modelId="{3E877385-B552-4CF6-9E9E-E4F928D3409D}" type="pres">
      <dgm:prSet presAssocID="{DAF529FA-0803-4F80-B410-7BF26A6FEB13}" presName="parTx" presStyleLbl="revTx" presStyleIdx="4" presStyleCnt="8">
        <dgm:presLayoutVars>
          <dgm:chMax val="0"/>
          <dgm:chPref val="0"/>
        </dgm:presLayoutVars>
      </dgm:prSet>
      <dgm:spPr/>
    </dgm:pt>
    <dgm:pt modelId="{1FA497C7-2743-4886-BE42-CA674E8951D9}" type="pres">
      <dgm:prSet presAssocID="{DAF529FA-0803-4F80-B410-7BF26A6FEB13}" presName="txSpace" presStyleCnt="0"/>
      <dgm:spPr/>
    </dgm:pt>
    <dgm:pt modelId="{0360DA21-AF9F-47BD-AD16-844BED098EFF}" type="pres">
      <dgm:prSet presAssocID="{DAF529FA-0803-4F80-B410-7BF26A6FEB13}" presName="desTx" presStyleLbl="revTx" presStyleIdx="5" presStyleCnt="8">
        <dgm:presLayoutVars/>
      </dgm:prSet>
      <dgm:spPr/>
    </dgm:pt>
    <dgm:pt modelId="{2AB6FA39-8098-4C3C-AEFD-A516AF3F565F}" type="pres">
      <dgm:prSet presAssocID="{6D6FB2BC-E941-48AE-B474-96A163148CE5}" presName="sibTrans" presStyleCnt="0"/>
      <dgm:spPr/>
    </dgm:pt>
    <dgm:pt modelId="{0A146263-0093-4BFC-AE70-8122DBCE4C9E}" type="pres">
      <dgm:prSet presAssocID="{C913EECE-9E53-49C0-ABAE-BDBC3F122134}" presName="compNode" presStyleCnt="0"/>
      <dgm:spPr/>
    </dgm:pt>
    <dgm:pt modelId="{20481187-FB26-4818-99D3-0BA02A3F2B7C}" type="pres">
      <dgm:prSet presAssocID="{C913EECE-9E53-49C0-ABAE-BDBC3F1221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E8DF272A-4F63-4620-B6ED-8ABEAA1A8E1F}" type="pres">
      <dgm:prSet presAssocID="{C913EECE-9E53-49C0-ABAE-BDBC3F122134}" presName="iconSpace" presStyleCnt="0"/>
      <dgm:spPr/>
    </dgm:pt>
    <dgm:pt modelId="{DE3C2EDF-2EEB-4CF6-9EB8-DCD9F719C25C}" type="pres">
      <dgm:prSet presAssocID="{C913EECE-9E53-49C0-ABAE-BDBC3F122134}" presName="parTx" presStyleLbl="revTx" presStyleIdx="6" presStyleCnt="8">
        <dgm:presLayoutVars>
          <dgm:chMax val="0"/>
          <dgm:chPref val="0"/>
        </dgm:presLayoutVars>
      </dgm:prSet>
      <dgm:spPr/>
    </dgm:pt>
    <dgm:pt modelId="{0F574FB9-D970-4E0F-8F82-F63474D60BA1}" type="pres">
      <dgm:prSet presAssocID="{C913EECE-9E53-49C0-ABAE-BDBC3F122134}" presName="txSpace" presStyleCnt="0"/>
      <dgm:spPr/>
    </dgm:pt>
    <dgm:pt modelId="{935CCC73-8B09-4DA6-B678-8DB800803D70}" type="pres">
      <dgm:prSet presAssocID="{C913EECE-9E53-49C0-ABAE-BDBC3F122134}" presName="desTx" presStyleLbl="revTx" presStyleIdx="7" presStyleCnt="8">
        <dgm:presLayoutVars/>
      </dgm:prSet>
      <dgm:spPr/>
    </dgm:pt>
  </dgm:ptLst>
  <dgm:cxnLst>
    <dgm:cxn modelId="{3FDA8E02-653F-4F2C-9196-0771126D12ED}" type="presOf" srcId="{61A442E3-C375-4D21-BC95-ED6B5A6065AC}" destId="{935CCC73-8B09-4DA6-B678-8DB800803D70}" srcOrd="0" destOrd="1" presId="urn:microsoft.com/office/officeart/2018/2/layout/IconLabelDescriptionList"/>
    <dgm:cxn modelId="{A29E1A0B-AA53-4BDC-8CE9-CA51F0E6E3D2}" srcId="{46CBB039-3826-48C6-8D26-A4C9974E7EFF}" destId="{C913EECE-9E53-49C0-ABAE-BDBC3F122134}" srcOrd="3" destOrd="0" parTransId="{106D87CC-C156-459E-BCAA-CA434159CC8D}" sibTransId="{B95C990B-6B1C-4F99-9351-40DFAD891827}"/>
    <dgm:cxn modelId="{FF50640B-EE78-48BF-9DF9-100E66F9EBA6}" type="presOf" srcId="{1F9A79EF-40CA-454F-9962-C96C5C539FBA}" destId="{935CCC73-8B09-4DA6-B678-8DB800803D70}" srcOrd="0" destOrd="0" presId="urn:microsoft.com/office/officeart/2018/2/layout/IconLabelDescriptionList"/>
    <dgm:cxn modelId="{8E102D0C-8F69-46D1-A7E8-A178EF48ED46}" srcId="{46CBB039-3826-48C6-8D26-A4C9974E7EFF}" destId="{2592B0B6-84AF-4A22-8136-4E472C915243}" srcOrd="1" destOrd="0" parTransId="{C62899CA-A5A1-42D8-A7E1-251D60FAA78D}" sibTransId="{2ACDF53E-630E-42AF-838B-F61E1BEE638C}"/>
    <dgm:cxn modelId="{5F298211-44D5-40BD-968E-A6EC3467E200}" type="presOf" srcId="{3D014151-FC80-4067-9318-F641DC473A4A}" destId="{DE53367A-F853-4FC4-8214-F33EA1D151DF}" srcOrd="0" destOrd="1" presId="urn:microsoft.com/office/officeart/2018/2/layout/IconLabelDescriptionList"/>
    <dgm:cxn modelId="{76A32D12-8884-4DA1-8E48-D7BAD5307E0F}" type="presOf" srcId="{12F87183-744C-48DC-BE1C-567FC83B3D7D}" destId="{DE53367A-F853-4FC4-8214-F33EA1D151DF}" srcOrd="0" destOrd="0" presId="urn:microsoft.com/office/officeart/2018/2/layout/IconLabelDescriptionList"/>
    <dgm:cxn modelId="{DAE8EF21-57AB-4946-8D63-E6C7A433622D}" srcId="{46CBB039-3826-48C6-8D26-A4C9974E7EFF}" destId="{B28DE910-57F6-4993-B1A6-463F095F1F45}" srcOrd="0" destOrd="0" parTransId="{0E36DF90-C9E7-4D2A-B392-F9C78A178D21}" sibTransId="{37BE0FC0-2CA2-4456-AA2F-98164F4C226F}"/>
    <dgm:cxn modelId="{34CF6222-5A34-4AB1-807F-D67E22DD6A12}" type="presOf" srcId="{0931B6FF-60B3-4F72-BF22-2D6343B83AE6}" destId="{0360DA21-AF9F-47BD-AD16-844BED098EFF}" srcOrd="0" destOrd="0" presId="urn:microsoft.com/office/officeart/2018/2/layout/IconLabelDescriptionList"/>
    <dgm:cxn modelId="{8290F027-9F6F-4A64-9296-645114476433}" srcId="{2592B0B6-84AF-4A22-8136-4E472C915243}" destId="{3D014151-FC80-4067-9318-F641DC473A4A}" srcOrd="1" destOrd="0" parTransId="{10E1B26E-14FA-4582-B9C0-0604F93748C8}" sibTransId="{B2202A5D-13EB-4A1E-8D60-9D24E0137034}"/>
    <dgm:cxn modelId="{4B76405F-BA95-4F75-A77D-4644A0877525}" type="presOf" srcId="{363F29DA-ACC1-4402-82DF-EFE3EF52745D}" destId="{0360DA21-AF9F-47BD-AD16-844BED098EFF}" srcOrd="0" destOrd="1" presId="urn:microsoft.com/office/officeart/2018/2/layout/IconLabelDescriptionList"/>
    <dgm:cxn modelId="{281EDF71-777B-480F-9527-2670295EDF25}" type="presOf" srcId="{B28DE910-57F6-4993-B1A6-463F095F1F45}" destId="{02E08A24-710E-40A3-8151-2D5D9E6F8B12}" srcOrd="0" destOrd="0" presId="urn:microsoft.com/office/officeart/2018/2/layout/IconLabelDescriptionList"/>
    <dgm:cxn modelId="{73C7F771-8FCA-43E5-BE0D-85151DB756CB}" srcId="{2592B0B6-84AF-4A22-8136-4E472C915243}" destId="{12F87183-744C-48DC-BE1C-567FC83B3D7D}" srcOrd="0" destOrd="0" parTransId="{309F244A-99EB-4A16-BAFF-A531BF955AC6}" sibTransId="{67E30F52-6DEE-4FCC-973B-4BF4B5448896}"/>
    <dgm:cxn modelId="{4DC6477E-DFD7-4DEF-99BF-C4C8AE83C84A}" srcId="{C913EECE-9E53-49C0-ABAE-BDBC3F122134}" destId="{1F9A79EF-40CA-454F-9962-C96C5C539FBA}" srcOrd="0" destOrd="0" parTransId="{4AAC610B-8CD2-429C-B524-70BF0D29438C}" sibTransId="{F2D0D4B0-2D39-44DF-9F68-85EFB3311DF9}"/>
    <dgm:cxn modelId="{3AD13D87-8F0E-4E4D-A477-686BF7693BE4}" srcId="{46CBB039-3826-48C6-8D26-A4C9974E7EFF}" destId="{DAF529FA-0803-4F80-B410-7BF26A6FEB13}" srcOrd="2" destOrd="0" parTransId="{A9A4C864-1055-42F0-BB61-94FD9710AE48}" sibTransId="{6D6FB2BC-E941-48AE-B474-96A163148CE5}"/>
    <dgm:cxn modelId="{8D27658A-8F00-4406-89F9-EC0A89889A64}" type="presOf" srcId="{DAF529FA-0803-4F80-B410-7BF26A6FEB13}" destId="{3E877385-B552-4CF6-9E9E-E4F928D3409D}" srcOrd="0" destOrd="0" presId="urn:microsoft.com/office/officeart/2018/2/layout/IconLabelDescriptionList"/>
    <dgm:cxn modelId="{93178594-D2C4-4FA7-A7E0-4893A4CE179A}" srcId="{DAF529FA-0803-4F80-B410-7BF26A6FEB13}" destId="{0931B6FF-60B3-4F72-BF22-2D6343B83AE6}" srcOrd="0" destOrd="0" parTransId="{CAD73849-CC59-43CB-89DD-2DB8ACC4F069}" sibTransId="{E15F0473-6B36-46AD-9C42-A40B1F38912D}"/>
    <dgm:cxn modelId="{0D7CBB9B-1E5F-42FC-8C7C-D0932A3EEC44}" srcId="{C913EECE-9E53-49C0-ABAE-BDBC3F122134}" destId="{61A442E3-C375-4D21-BC95-ED6B5A6065AC}" srcOrd="1" destOrd="0" parTransId="{4A976217-44D8-4786-A03D-000391354093}" sibTransId="{1C54C3B1-486B-4E0D-9B3A-CFF31E52E9B3}"/>
    <dgm:cxn modelId="{18B429AD-6AF9-49CC-9067-0B6DBF0E3565}" type="presOf" srcId="{C913EECE-9E53-49C0-ABAE-BDBC3F122134}" destId="{DE3C2EDF-2EEB-4CF6-9EB8-DCD9F719C25C}" srcOrd="0" destOrd="0" presId="urn:microsoft.com/office/officeart/2018/2/layout/IconLabelDescriptionList"/>
    <dgm:cxn modelId="{504280CA-44E3-4B21-B8F4-F7A1DEEE9380}" srcId="{DAF529FA-0803-4F80-B410-7BF26A6FEB13}" destId="{363F29DA-ACC1-4402-82DF-EFE3EF52745D}" srcOrd="1" destOrd="0" parTransId="{3F231A97-73B6-4F83-97CE-00DACA68147D}" sibTransId="{E8722800-C877-40E4-A6EF-527FE1D045CF}"/>
    <dgm:cxn modelId="{18087DE6-C9E5-4615-9C29-A7E896356736}" type="presOf" srcId="{2592B0B6-84AF-4A22-8136-4E472C915243}" destId="{39162242-B936-42BA-93AE-E658EE573D13}" srcOrd="0" destOrd="0" presId="urn:microsoft.com/office/officeart/2018/2/layout/IconLabelDescriptionList"/>
    <dgm:cxn modelId="{F5201AFC-C728-450D-AEAD-863A167119C2}" type="presOf" srcId="{46CBB039-3826-48C6-8D26-A4C9974E7EFF}" destId="{F96F5860-9D23-47D6-893D-D6185A589165}" srcOrd="0" destOrd="0" presId="urn:microsoft.com/office/officeart/2018/2/layout/IconLabelDescriptionList"/>
    <dgm:cxn modelId="{513F78AA-7FA8-4472-9406-5299574CFE75}" type="presParOf" srcId="{F96F5860-9D23-47D6-893D-D6185A589165}" destId="{0371B69C-DA92-4D43-A160-83B7A91022BF}" srcOrd="0" destOrd="0" presId="urn:microsoft.com/office/officeart/2018/2/layout/IconLabelDescriptionList"/>
    <dgm:cxn modelId="{4E9AEF5A-C2A0-4FBF-ABD6-8F5D90E483A8}" type="presParOf" srcId="{0371B69C-DA92-4D43-A160-83B7A91022BF}" destId="{D514777C-C370-4D50-A886-138FAEE0BFD4}" srcOrd="0" destOrd="0" presId="urn:microsoft.com/office/officeart/2018/2/layout/IconLabelDescriptionList"/>
    <dgm:cxn modelId="{A34B584D-49D2-430E-895D-5146FC989DB5}" type="presParOf" srcId="{0371B69C-DA92-4D43-A160-83B7A91022BF}" destId="{EF97F7F3-8BE5-475E-837D-5AA0213FFFFF}" srcOrd="1" destOrd="0" presId="urn:microsoft.com/office/officeart/2018/2/layout/IconLabelDescriptionList"/>
    <dgm:cxn modelId="{DDA9B6C5-882B-48EE-B8CE-A752818D8EE2}" type="presParOf" srcId="{0371B69C-DA92-4D43-A160-83B7A91022BF}" destId="{02E08A24-710E-40A3-8151-2D5D9E6F8B12}" srcOrd="2" destOrd="0" presId="urn:microsoft.com/office/officeart/2018/2/layout/IconLabelDescriptionList"/>
    <dgm:cxn modelId="{F8E01547-E779-4450-8437-68782AE16855}" type="presParOf" srcId="{0371B69C-DA92-4D43-A160-83B7A91022BF}" destId="{9F91F0E1-2C53-4D4C-A45E-4E2C6495A539}" srcOrd="3" destOrd="0" presId="urn:microsoft.com/office/officeart/2018/2/layout/IconLabelDescriptionList"/>
    <dgm:cxn modelId="{EC90CA0E-0CD4-4BEC-A9DD-318DA647F3AD}" type="presParOf" srcId="{0371B69C-DA92-4D43-A160-83B7A91022BF}" destId="{C022B1BD-4D6E-4569-8188-89F8258CEE37}" srcOrd="4" destOrd="0" presId="urn:microsoft.com/office/officeart/2018/2/layout/IconLabelDescriptionList"/>
    <dgm:cxn modelId="{B8E3AA8C-57CD-4A2B-959F-A64D9211BE90}" type="presParOf" srcId="{F96F5860-9D23-47D6-893D-D6185A589165}" destId="{2AB576D8-863A-4815-BBC3-D45BCB5D510D}" srcOrd="1" destOrd="0" presId="urn:microsoft.com/office/officeart/2018/2/layout/IconLabelDescriptionList"/>
    <dgm:cxn modelId="{D9A2B078-1ED3-4619-9CCE-E0F1D4B62EE3}" type="presParOf" srcId="{F96F5860-9D23-47D6-893D-D6185A589165}" destId="{F92C121D-751C-4C83-969B-4FBD1E35C4A6}" srcOrd="2" destOrd="0" presId="urn:microsoft.com/office/officeart/2018/2/layout/IconLabelDescriptionList"/>
    <dgm:cxn modelId="{0B1E034C-B6AB-41E1-832D-E71C68EF061B}" type="presParOf" srcId="{F92C121D-751C-4C83-969B-4FBD1E35C4A6}" destId="{2357D370-3998-4B34-AA1E-FD5267E57699}" srcOrd="0" destOrd="0" presId="urn:microsoft.com/office/officeart/2018/2/layout/IconLabelDescriptionList"/>
    <dgm:cxn modelId="{3E1460EC-174D-4A0A-95EA-EF45F00471F1}" type="presParOf" srcId="{F92C121D-751C-4C83-969B-4FBD1E35C4A6}" destId="{4B23784C-9A4C-4818-86BB-4CEBB3F66DBA}" srcOrd="1" destOrd="0" presId="urn:microsoft.com/office/officeart/2018/2/layout/IconLabelDescriptionList"/>
    <dgm:cxn modelId="{6FBAD5DE-BD5D-4D86-BEF2-B8AD874320BA}" type="presParOf" srcId="{F92C121D-751C-4C83-969B-4FBD1E35C4A6}" destId="{39162242-B936-42BA-93AE-E658EE573D13}" srcOrd="2" destOrd="0" presId="urn:microsoft.com/office/officeart/2018/2/layout/IconLabelDescriptionList"/>
    <dgm:cxn modelId="{2F88069C-B071-42AE-9FF7-5605C6CDB5BE}" type="presParOf" srcId="{F92C121D-751C-4C83-969B-4FBD1E35C4A6}" destId="{CD0CB81B-546C-4075-BA7C-42D64B14BF9C}" srcOrd="3" destOrd="0" presId="urn:microsoft.com/office/officeart/2018/2/layout/IconLabelDescriptionList"/>
    <dgm:cxn modelId="{9DE80823-6248-43A8-A0E6-E17E1E010A36}" type="presParOf" srcId="{F92C121D-751C-4C83-969B-4FBD1E35C4A6}" destId="{DE53367A-F853-4FC4-8214-F33EA1D151DF}" srcOrd="4" destOrd="0" presId="urn:microsoft.com/office/officeart/2018/2/layout/IconLabelDescriptionList"/>
    <dgm:cxn modelId="{B8FE7B2C-0282-4B78-AA69-0810FC539026}" type="presParOf" srcId="{F96F5860-9D23-47D6-893D-D6185A589165}" destId="{37810281-07FC-4C57-A6CA-98EE8ACB220C}" srcOrd="3" destOrd="0" presId="urn:microsoft.com/office/officeart/2018/2/layout/IconLabelDescriptionList"/>
    <dgm:cxn modelId="{8DE29C12-DF67-420C-B4E3-9448A4585D03}" type="presParOf" srcId="{F96F5860-9D23-47D6-893D-D6185A589165}" destId="{03F4083A-3132-4A18-A2DA-F47B7DBC5852}" srcOrd="4" destOrd="0" presId="urn:microsoft.com/office/officeart/2018/2/layout/IconLabelDescriptionList"/>
    <dgm:cxn modelId="{08332FDC-3E22-49A3-AADD-C6C9783B491C}" type="presParOf" srcId="{03F4083A-3132-4A18-A2DA-F47B7DBC5852}" destId="{247C7F28-C343-4054-AE4B-44C5A5A1D860}" srcOrd="0" destOrd="0" presId="urn:microsoft.com/office/officeart/2018/2/layout/IconLabelDescriptionList"/>
    <dgm:cxn modelId="{0950E4D7-C4F1-4685-BD9F-15301450F59A}" type="presParOf" srcId="{03F4083A-3132-4A18-A2DA-F47B7DBC5852}" destId="{14CD7536-1133-4988-9217-8355F361BD56}" srcOrd="1" destOrd="0" presId="urn:microsoft.com/office/officeart/2018/2/layout/IconLabelDescriptionList"/>
    <dgm:cxn modelId="{6F5F0ED6-5D0C-4568-B5CB-1369D3ED7110}" type="presParOf" srcId="{03F4083A-3132-4A18-A2DA-F47B7DBC5852}" destId="{3E877385-B552-4CF6-9E9E-E4F928D3409D}" srcOrd="2" destOrd="0" presId="urn:microsoft.com/office/officeart/2018/2/layout/IconLabelDescriptionList"/>
    <dgm:cxn modelId="{4EEA9707-7D8F-47B5-84D6-5FD8FD85AE1C}" type="presParOf" srcId="{03F4083A-3132-4A18-A2DA-F47B7DBC5852}" destId="{1FA497C7-2743-4886-BE42-CA674E8951D9}" srcOrd="3" destOrd="0" presId="urn:microsoft.com/office/officeart/2018/2/layout/IconLabelDescriptionList"/>
    <dgm:cxn modelId="{F4D876D0-68E8-4719-B88A-373220A0AE83}" type="presParOf" srcId="{03F4083A-3132-4A18-A2DA-F47B7DBC5852}" destId="{0360DA21-AF9F-47BD-AD16-844BED098EFF}" srcOrd="4" destOrd="0" presId="urn:microsoft.com/office/officeart/2018/2/layout/IconLabelDescriptionList"/>
    <dgm:cxn modelId="{9DDD386E-60A8-4444-BA47-D19D59DEEA7D}" type="presParOf" srcId="{F96F5860-9D23-47D6-893D-D6185A589165}" destId="{2AB6FA39-8098-4C3C-AEFD-A516AF3F565F}" srcOrd="5" destOrd="0" presId="urn:microsoft.com/office/officeart/2018/2/layout/IconLabelDescriptionList"/>
    <dgm:cxn modelId="{60DEF320-4A03-45E7-98D9-D7779EB9421A}" type="presParOf" srcId="{F96F5860-9D23-47D6-893D-D6185A589165}" destId="{0A146263-0093-4BFC-AE70-8122DBCE4C9E}" srcOrd="6" destOrd="0" presId="urn:microsoft.com/office/officeart/2018/2/layout/IconLabelDescriptionList"/>
    <dgm:cxn modelId="{7A47EB8C-D790-4EC5-B252-2C72838F8A1F}" type="presParOf" srcId="{0A146263-0093-4BFC-AE70-8122DBCE4C9E}" destId="{20481187-FB26-4818-99D3-0BA02A3F2B7C}" srcOrd="0" destOrd="0" presId="urn:microsoft.com/office/officeart/2018/2/layout/IconLabelDescriptionList"/>
    <dgm:cxn modelId="{DA860598-2F71-46E1-8BFC-C72988E767BE}" type="presParOf" srcId="{0A146263-0093-4BFC-AE70-8122DBCE4C9E}" destId="{E8DF272A-4F63-4620-B6ED-8ABEAA1A8E1F}" srcOrd="1" destOrd="0" presId="urn:microsoft.com/office/officeart/2018/2/layout/IconLabelDescriptionList"/>
    <dgm:cxn modelId="{42B6ECB7-4A1A-4793-84D1-C80DCE15588A}" type="presParOf" srcId="{0A146263-0093-4BFC-AE70-8122DBCE4C9E}" destId="{DE3C2EDF-2EEB-4CF6-9EB8-DCD9F719C25C}" srcOrd="2" destOrd="0" presId="urn:microsoft.com/office/officeart/2018/2/layout/IconLabelDescriptionList"/>
    <dgm:cxn modelId="{BFE99E8D-248F-4C79-955B-B3C41794D773}" type="presParOf" srcId="{0A146263-0093-4BFC-AE70-8122DBCE4C9E}" destId="{0F574FB9-D970-4E0F-8F82-F63474D60BA1}" srcOrd="3" destOrd="0" presId="urn:microsoft.com/office/officeart/2018/2/layout/IconLabelDescriptionList"/>
    <dgm:cxn modelId="{0A68314C-4135-4A28-979B-1CE93D1C1236}" type="presParOf" srcId="{0A146263-0093-4BFC-AE70-8122DBCE4C9E}" destId="{935CCC73-8B09-4DA6-B678-8DB800803D7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CBB039-3826-48C6-8D26-A4C9974E7EFF}"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28DE910-57F6-4993-B1A6-463F095F1F45}">
      <dgm:prSet/>
      <dgm:spPr/>
      <dgm:t>
        <a:bodyPr/>
        <a:lstStyle/>
        <a:p>
          <a:pPr>
            <a:lnSpc>
              <a:spcPct val="100000"/>
            </a:lnSpc>
            <a:defRPr cap="all"/>
          </a:pPr>
          <a:r>
            <a:rPr lang="en-US" b="1">
              <a:latin typeface="Times New Roman"/>
              <a:cs typeface="Arial"/>
            </a:rPr>
            <a:t>Testing Types </a:t>
          </a:r>
        </a:p>
      </dgm:t>
    </dgm:pt>
    <dgm:pt modelId="{0E36DF90-C9E7-4D2A-B392-F9C78A178D21}" type="parTrans" cxnId="{DAE8EF21-57AB-4946-8D63-E6C7A433622D}">
      <dgm:prSet/>
      <dgm:spPr/>
      <dgm:t>
        <a:bodyPr/>
        <a:lstStyle/>
        <a:p>
          <a:endParaRPr lang="en-US"/>
        </a:p>
      </dgm:t>
    </dgm:pt>
    <dgm:pt modelId="{37BE0FC0-2CA2-4456-AA2F-98164F4C226F}" type="sibTrans" cxnId="{DAE8EF21-57AB-4946-8D63-E6C7A433622D}">
      <dgm:prSet/>
      <dgm:spPr/>
      <dgm:t>
        <a:bodyPr/>
        <a:lstStyle/>
        <a:p>
          <a:endParaRPr lang="en-US"/>
        </a:p>
      </dgm:t>
    </dgm:pt>
    <dgm:pt modelId="{2592B0B6-84AF-4A22-8136-4E472C915243}">
      <dgm:prSet/>
      <dgm:spPr/>
      <dgm:t>
        <a:bodyPr/>
        <a:lstStyle/>
        <a:p>
          <a:pPr>
            <a:lnSpc>
              <a:spcPct val="100000"/>
            </a:lnSpc>
            <a:defRPr cap="all"/>
          </a:pPr>
          <a:r>
            <a:rPr lang="en-US" b="1">
              <a:latin typeface="Times New Roman"/>
              <a:cs typeface="Arial"/>
            </a:rPr>
            <a:t>Functional Testing</a:t>
          </a:r>
          <a:r>
            <a:rPr lang="en-US" b="0">
              <a:latin typeface="Times New Roman"/>
              <a:cs typeface="Arial"/>
            </a:rPr>
            <a:t>: Validate functional requirements. Test features like login, account creation, and transactions. </a:t>
          </a:r>
        </a:p>
      </dgm:t>
    </dgm:pt>
    <dgm:pt modelId="{C62899CA-A5A1-42D8-A7E1-251D60FAA78D}" type="parTrans" cxnId="{8E102D0C-8F69-46D1-A7E8-A178EF48ED46}">
      <dgm:prSet/>
      <dgm:spPr/>
      <dgm:t>
        <a:bodyPr/>
        <a:lstStyle/>
        <a:p>
          <a:endParaRPr lang="en-US"/>
        </a:p>
      </dgm:t>
    </dgm:pt>
    <dgm:pt modelId="{2ACDF53E-630E-42AF-838B-F61E1BEE638C}" type="sibTrans" cxnId="{8E102D0C-8F69-46D1-A7E8-A178EF48ED46}">
      <dgm:prSet/>
      <dgm:spPr/>
      <dgm:t>
        <a:bodyPr/>
        <a:lstStyle/>
        <a:p>
          <a:endParaRPr lang="en-US"/>
        </a:p>
      </dgm:t>
    </dgm:pt>
    <dgm:pt modelId="{DAF529FA-0803-4F80-B410-7BF26A6FEB13}">
      <dgm:prSet/>
      <dgm:spPr/>
      <dgm:t>
        <a:bodyPr/>
        <a:lstStyle/>
        <a:p>
          <a:pPr>
            <a:lnSpc>
              <a:spcPct val="100000"/>
            </a:lnSpc>
            <a:defRPr cap="all"/>
          </a:pPr>
          <a:r>
            <a:rPr lang="en-US" b="1">
              <a:latin typeface="Times New Roman"/>
              <a:cs typeface="Arial"/>
            </a:rPr>
            <a:t>Security Testing</a:t>
          </a:r>
          <a:r>
            <a:rPr lang="en-US" b="0">
              <a:latin typeface="Times New Roman"/>
              <a:cs typeface="Arial"/>
            </a:rPr>
            <a:t>: Ensure sensitive information is protected. Verify resistance to unauthorized access. </a:t>
          </a:r>
        </a:p>
      </dgm:t>
    </dgm:pt>
    <dgm:pt modelId="{A9A4C864-1055-42F0-BB61-94FD9710AE48}" type="parTrans" cxnId="{3AD13D87-8F0E-4E4D-A477-686BF7693BE4}">
      <dgm:prSet/>
      <dgm:spPr/>
      <dgm:t>
        <a:bodyPr/>
        <a:lstStyle/>
        <a:p>
          <a:endParaRPr lang="en-US"/>
        </a:p>
      </dgm:t>
    </dgm:pt>
    <dgm:pt modelId="{6D6FB2BC-E941-48AE-B474-96A163148CE5}" type="sibTrans" cxnId="{3AD13D87-8F0E-4E4D-A477-686BF7693BE4}">
      <dgm:prSet/>
      <dgm:spPr/>
      <dgm:t>
        <a:bodyPr/>
        <a:lstStyle/>
        <a:p>
          <a:endParaRPr lang="en-US"/>
        </a:p>
      </dgm:t>
    </dgm:pt>
    <dgm:pt modelId="{C913EECE-9E53-49C0-ABAE-BDBC3F122134}">
      <dgm:prSet/>
      <dgm:spPr/>
      <dgm:t>
        <a:bodyPr/>
        <a:lstStyle/>
        <a:p>
          <a:pPr>
            <a:lnSpc>
              <a:spcPct val="100000"/>
            </a:lnSpc>
            <a:defRPr cap="all"/>
          </a:pPr>
          <a:r>
            <a:rPr lang="en-US" b="1">
              <a:latin typeface="Times New Roman"/>
              <a:cs typeface="Arial"/>
            </a:rPr>
            <a:t>Usability Testing: </a:t>
          </a:r>
          <a:r>
            <a:rPr lang="en-US" b="0">
              <a:latin typeface="Times New Roman"/>
              <a:cs typeface="Arial"/>
            </a:rPr>
            <a:t>Evaluate the user interface and overall user experience. Confirm user interactions align with expectations. </a:t>
          </a:r>
        </a:p>
      </dgm:t>
    </dgm:pt>
    <dgm:pt modelId="{106D87CC-C156-459E-BCAA-CA434159CC8D}" type="parTrans" cxnId="{A29E1A0B-AA53-4BDC-8CE9-CA51F0E6E3D2}">
      <dgm:prSet/>
      <dgm:spPr/>
      <dgm:t>
        <a:bodyPr/>
        <a:lstStyle/>
        <a:p>
          <a:endParaRPr lang="en-US"/>
        </a:p>
      </dgm:t>
    </dgm:pt>
    <dgm:pt modelId="{B95C990B-6B1C-4F99-9351-40DFAD891827}" type="sibTrans" cxnId="{A29E1A0B-AA53-4BDC-8CE9-CA51F0E6E3D2}">
      <dgm:prSet/>
      <dgm:spPr/>
      <dgm:t>
        <a:bodyPr/>
        <a:lstStyle/>
        <a:p>
          <a:endParaRPr lang="en-US"/>
        </a:p>
      </dgm:t>
    </dgm:pt>
    <dgm:pt modelId="{49BA9DAF-1A90-441D-AEEE-D5C1A328BC72}">
      <dgm:prSet phldr="0"/>
      <dgm:spPr/>
      <dgm:t>
        <a:bodyPr/>
        <a:lstStyle/>
        <a:p>
          <a:pPr>
            <a:lnSpc>
              <a:spcPct val="100000"/>
            </a:lnSpc>
            <a:defRPr cap="all"/>
          </a:pPr>
          <a:r>
            <a:rPr lang="en-US" b="0">
              <a:latin typeface="Times New Roman"/>
              <a:cs typeface="Times New Roman"/>
            </a:rPr>
            <a:t>Test </a:t>
          </a:r>
          <a:r>
            <a:rPr lang="en-US" b="0" err="1">
              <a:latin typeface="Times New Roman"/>
              <a:cs typeface="Times New Roman"/>
            </a:rPr>
            <a:t>Data:Define</a:t>
          </a:r>
          <a:r>
            <a:rPr lang="en-US" b="0">
              <a:latin typeface="Times New Roman"/>
              <a:cs typeface="Times New Roman"/>
            </a:rPr>
            <a:t> the datasets to be used during testing. Include positive and negative scenarios.</a:t>
          </a:r>
          <a:endParaRPr lang="en-US" b="0">
            <a:latin typeface="Times New Roman"/>
            <a:cs typeface="Arial"/>
          </a:endParaRPr>
        </a:p>
      </dgm:t>
    </dgm:pt>
    <dgm:pt modelId="{AC46E4CC-7D4D-4183-8ED9-602786CB9F02}" type="parTrans" cxnId="{1F59D605-662C-478D-AC95-12CA69E90827}">
      <dgm:prSet/>
      <dgm:spPr/>
    </dgm:pt>
    <dgm:pt modelId="{DA213025-02F7-4B11-958A-C5F0AC57EA3E}" type="sibTrans" cxnId="{1F59D605-662C-478D-AC95-12CA69E90827}">
      <dgm:prSet/>
      <dgm:spPr/>
    </dgm:pt>
    <dgm:pt modelId="{69437F4E-A684-460D-BB5D-4E26939AFAAA}" type="pres">
      <dgm:prSet presAssocID="{46CBB039-3826-48C6-8D26-A4C9974E7EFF}" presName="root" presStyleCnt="0">
        <dgm:presLayoutVars>
          <dgm:dir/>
          <dgm:resizeHandles val="exact"/>
        </dgm:presLayoutVars>
      </dgm:prSet>
      <dgm:spPr/>
    </dgm:pt>
    <dgm:pt modelId="{A8153A0E-1495-4AD7-8736-47F307FF3D3D}" type="pres">
      <dgm:prSet presAssocID="{B28DE910-57F6-4993-B1A6-463F095F1F45}" presName="compNode" presStyleCnt="0"/>
      <dgm:spPr/>
    </dgm:pt>
    <dgm:pt modelId="{E36E2FB2-80AB-4579-84FA-AE15A33C6C2A}" type="pres">
      <dgm:prSet presAssocID="{B28DE910-57F6-4993-B1A6-463F095F1F45}" presName="iconBgRect" presStyleLbl="bgShp" presStyleIdx="0" presStyleCnt="5"/>
      <dgm:spPr/>
    </dgm:pt>
    <dgm:pt modelId="{8E3AA493-E2C7-459E-997B-B54B5C817623}" type="pres">
      <dgm:prSet presAssocID="{B28DE910-57F6-4993-B1A6-463F095F1F4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69074BE-3CDD-4545-A298-C2AD72AF0769}" type="pres">
      <dgm:prSet presAssocID="{B28DE910-57F6-4993-B1A6-463F095F1F45}" presName="spaceRect" presStyleCnt="0"/>
      <dgm:spPr/>
    </dgm:pt>
    <dgm:pt modelId="{0B911BD0-8124-498A-B12B-77234315BD77}" type="pres">
      <dgm:prSet presAssocID="{B28DE910-57F6-4993-B1A6-463F095F1F45}" presName="textRect" presStyleLbl="revTx" presStyleIdx="0" presStyleCnt="5">
        <dgm:presLayoutVars>
          <dgm:chMax val="1"/>
          <dgm:chPref val="1"/>
        </dgm:presLayoutVars>
      </dgm:prSet>
      <dgm:spPr/>
    </dgm:pt>
    <dgm:pt modelId="{C9BF3E6C-C329-4D3E-9F82-98CFDC9FB0D5}" type="pres">
      <dgm:prSet presAssocID="{37BE0FC0-2CA2-4456-AA2F-98164F4C226F}" presName="sibTrans" presStyleCnt="0"/>
      <dgm:spPr/>
    </dgm:pt>
    <dgm:pt modelId="{247302DA-9CFF-4874-B213-7FC4DABCA33E}" type="pres">
      <dgm:prSet presAssocID="{2592B0B6-84AF-4A22-8136-4E472C915243}" presName="compNode" presStyleCnt="0"/>
      <dgm:spPr/>
    </dgm:pt>
    <dgm:pt modelId="{58DDA62D-7772-4E2C-830A-31C2ED7AD383}" type="pres">
      <dgm:prSet presAssocID="{2592B0B6-84AF-4A22-8136-4E472C915243}" presName="iconBgRect" presStyleLbl="bgShp" presStyleIdx="1" presStyleCnt="5"/>
      <dgm:spPr/>
    </dgm:pt>
    <dgm:pt modelId="{32CC1549-D3E1-4371-9280-83164E9429F7}" type="pres">
      <dgm:prSet presAssocID="{2592B0B6-84AF-4A22-8136-4E472C91524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19131380-0777-47A7-B732-6C39C6F3B193}" type="pres">
      <dgm:prSet presAssocID="{2592B0B6-84AF-4A22-8136-4E472C915243}" presName="spaceRect" presStyleCnt="0"/>
      <dgm:spPr/>
    </dgm:pt>
    <dgm:pt modelId="{6938F175-BD88-4567-BFF7-08ECF7D07236}" type="pres">
      <dgm:prSet presAssocID="{2592B0B6-84AF-4A22-8136-4E472C915243}" presName="textRect" presStyleLbl="revTx" presStyleIdx="1" presStyleCnt="5">
        <dgm:presLayoutVars>
          <dgm:chMax val="1"/>
          <dgm:chPref val="1"/>
        </dgm:presLayoutVars>
      </dgm:prSet>
      <dgm:spPr/>
    </dgm:pt>
    <dgm:pt modelId="{65DD79F7-4B64-4F04-8D68-BC7A40336B0F}" type="pres">
      <dgm:prSet presAssocID="{2ACDF53E-630E-42AF-838B-F61E1BEE638C}" presName="sibTrans" presStyleCnt="0"/>
      <dgm:spPr/>
    </dgm:pt>
    <dgm:pt modelId="{3C1EFF8B-632D-4D41-BB05-3848F9430531}" type="pres">
      <dgm:prSet presAssocID="{DAF529FA-0803-4F80-B410-7BF26A6FEB13}" presName="compNode" presStyleCnt="0"/>
      <dgm:spPr/>
    </dgm:pt>
    <dgm:pt modelId="{56D9AABA-D916-45E7-8220-6F2044DD0546}" type="pres">
      <dgm:prSet presAssocID="{DAF529FA-0803-4F80-B410-7BF26A6FEB13}" presName="iconBgRect" presStyleLbl="bgShp" presStyleIdx="2" presStyleCnt="5"/>
      <dgm:spPr/>
    </dgm:pt>
    <dgm:pt modelId="{4D3AE65D-B972-41B5-AAE4-185D0A3AC59C}" type="pres">
      <dgm:prSet presAssocID="{DAF529FA-0803-4F80-B410-7BF26A6FEB1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5AC3D12D-5C71-473E-8CFE-5D753D6C3646}" type="pres">
      <dgm:prSet presAssocID="{DAF529FA-0803-4F80-B410-7BF26A6FEB13}" presName="spaceRect" presStyleCnt="0"/>
      <dgm:spPr/>
    </dgm:pt>
    <dgm:pt modelId="{42AABBB0-6DF0-495B-A842-A195AF834F72}" type="pres">
      <dgm:prSet presAssocID="{DAF529FA-0803-4F80-B410-7BF26A6FEB13}" presName="textRect" presStyleLbl="revTx" presStyleIdx="2" presStyleCnt="5">
        <dgm:presLayoutVars>
          <dgm:chMax val="1"/>
          <dgm:chPref val="1"/>
        </dgm:presLayoutVars>
      </dgm:prSet>
      <dgm:spPr/>
    </dgm:pt>
    <dgm:pt modelId="{4145C995-3755-4E12-9554-5787F4551E3F}" type="pres">
      <dgm:prSet presAssocID="{6D6FB2BC-E941-48AE-B474-96A163148CE5}" presName="sibTrans" presStyleCnt="0"/>
      <dgm:spPr/>
    </dgm:pt>
    <dgm:pt modelId="{98D25DAA-6F95-43F5-827A-BD72D40EE8E8}" type="pres">
      <dgm:prSet presAssocID="{C913EECE-9E53-49C0-ABAE-BDBC3F122134}" presName="compNode" presStyleCnt="0"/>
      <dgm:spPr/>
    </dgm:pt>
    <dgm:pt modelId="{3A0840F8-6492-4F1F-8DD5-CEBEC6A17DC2}" type="pres">
      <dgm:prSet presAssocID="{C913EECE-9E53-49C0-ABAE-BDBC3F122134}" presName="iconBgRect" presStyleLbl="bgShp" presStyleIdx="3" presStyleCnt="5"/>
      <dgm:spPr/>
    </dgm:pt>
    <dgm:pt modelId="{5D957854-6D2F-4E1E-B824-89DA9D17343B}" type="pres">
      <dgm:prSet presAssocID="{C913EECE-9E53-49C0-ABAE-BDBC3F12213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AE8FB57-E9C3-4BEE-A41A-A912B47203D3}" type="pres">
      <dgm:prSet presAssocID="{C913EECE-9E53-49C0-ABAE-BDBC3F122134}" presName="spaceRect" presStyleCnt="0"/>
      <dgm:spPr/>
    </dgm:pt>
    <dgm:pt modelId="{98661F41-BD6E-4EC7-9813-815548BA4866}" type="pres">
      <dgm:prSet presAssocID="{C913EECE-9E53-49C0-ABAE-BDBC3F122134}" presName="textRect" presStyleLbl="revTx" presStyleIdx="3" presStyleCnt="5">
        <dgm:presLayoutVars>
          <dgm:chMax val="1"/>
          <dgm:chPref val="1"/>
        </dgm:presLayoutVars>
      </dgm:prSet>
      <dgm:spPr/>
    </dgm:pt>
    <dgm:pt modelId="{0987E839-5BDB-49B9-BC74-3A2C62AB764D}" type="pres">
      <dgm:prSet presAssocID="{B95C990B-6B1C-4F99-9351-40DFAD891827}" presName="sibTrans" presStyleCnt="0"/>
      <dgm:spPr/>
    </dgm:pt>
    <dgm:pt modelId="{A97EBEB2-5481-4D7E-837D-2CCABF9D67A4}" type="pres">
      <dgm:prSet presAssocID="{49BA9DAF-1A90-441D-AEEE-D5C1A328BC72}" presName="compNode" presStyleCnt="0"/>
      <dgm:spPr/>
    </dgm:pt>
    <dgm:pt modelId="{397CEAF1-1ED5-4D5F-B449-DD8A12A09D09}" type="pres">
      <dgm:prSet presAssocID="{49BA9DAF-1A90-441D-AEEE-D5C1A328BC72}" presName="iconBgRect" presStyleLbl="bgShp" presStyleIdx="4" presStyleCnt="5"/>
      <dgm:spPr/>
    </dgm:pt>
    <dgm:pt modelId="{0185BBDD-9804-4EEA-A374-67CAB55B27E5}" type="pres">
      <dgm:prSet presAssocID="{49BA9DAF-1A90-441D-AEEE-D5C1A328BC7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EA53066F-8B3D-4D12-8EE9-A269208E2351}" type="pres">
      <dgm:prSet presAssocID="{49BA9DAF-1A90-441D-AEEE-D5C1A328BC72}" presName="spaceRect" presStyleCnt="0"/>
      <dgm:spPr/>
    </dgm:pt>
    <dgm:pt modelId="{CB3A80B2-4C21-4417-80D8-2959B62D767E}" type="pres">
      <dgm:prSet presAssocID="{49BA9DAF-1A90-441D-AEEE-D5C1A328BC72}" presName="textRect" presStyleLbl="revTx" presStyleIdx="4" presStyleCnt="5">
        <dgm:presLayoutVars>
          <dgm:chMax val="1"/>
          <dgm:chPref val="1"/>
        </dgm:presLayoutVars>
      </dgm:prSet>
      <dgm:spPr/>
    </dgm:pt>
  </dgm:ptLst>
  <dgm:cxnLst>
    <dgm:cxn modelId="{1F59D605-662C-478D-AC95-12CA69E90827}" srcId="{46CBB039-3826-48C6-8D26-A4C9974E7EFF}" destId="{49BA9DAF-1A90-441D-AEEE-D5C1A328BC72}" srcOrd="4" destOrd="0" parTransId="{AC46E4CC-7D4D-4183-8ED9-602786CB9F02}" sibTransId="{DA213025-02F7-4B11-958A-C5F0AC57EA3E}"/>
    <dgm:cxn modelId="{A29E1A0B-AA53-4BDC-8CE9-CA51F0E6E3D2}" srcId="{46CBB039-3826-48C6-8D26-A4C9974E7EFF}" destId="{C913EECE-9E53-49C0-ABAE-BDBC3F122134}" srcOrd="3" destOrd="0" parTransId="{106D87CC-C156-459E-BCAA-CA434159CC8D}" sibTransId="{B95C990B-6B1C-4F99-9351-40DFAD891827}"/>
    <dgm:cxn modelId="{8E102D0C-8F69-46D1-A7E8-A178EF48ED46}" srcId="{46CBB039-3826-48C6-8D26-A4C9974E7EFF}" destId="{2592B0B6-84AF-4A22-8136-4E472C915243}" srcOrd="1" destOrd="0" parTransId="{C62899CA-A5A1-42D8-A7E1-251D60FAA78D}" sibTransId="{2ACDF53E-630E-42AF-838B-F61E1BEE638C}"/>
    <dgm:cxn modelId="{6B31531B-941B-4904-87B9-C778B09A8189}" type="presOf" srcId="{49BA9DAF-1A90-441D-AEEE-D5C1A328BC72}" destId="{CB3A80B2-4C21-4417-80D8-2959B62D767E}" srcOrd="0" destOrd="0" presId="urn:microsoft.com/office/officeart/2018/5/layout/IconCircleLabelList"/>
    <dgm:cxn modelId="{73DF121C-C046-42BA-8A2F-953C7FB0EE04}" type="presOf" srcId="{2592B0B6-84AF-4A22-8136-4E472C915243}" destId="{6938F175-BD88-4567-BFF7-08ECF7D07236}" srcOrd="0" destOrd="0" presId="urn:microsoft.com/office/officeart/2018/5/layout/IconCircleLabelList"/>
    <dgm:cxn modelId="{DAE8EF21-57AB-4946-8D63-E6C7A433622D}" srcId="{46CBB039-3826-48C6-8D26-A4C9974E7EFF}" destId="{B28DE910-57F6-4993-B1A6-463F095F1F45}" srcOrd="0" destOrd="0" parTransId="{0E36DF90-C9E7-4D2A-B392-F9C78A178D21}" sibTransId="{37BE0FC0-2CA2-4456-AA2F-98164F4C226F}"/>
    <dgm:cxn modelId="{402DEE30-C529-4373-B625-F981A75409C4}" type="presOf" srcId="{46CBB039-3826-48C6-8D26-A4C9974E7EFF}" destId="{69437F4E-A684-460D-BB5D-4E26939AFAAA}" srcOrd="0" destOrd="0" presId="urn:microsoft.com/office/officeart/2018/5/layout/IconCircleLabelList"/>
    <dgm:cxn modelId="{7C6D4F34-2DB9-42FA-BA22-C81F4B606501}" type="presOf" srcId="{C913EECE-9E53-49C0-ABAE-BDBC3F122134}" destId="{98661F41-BD6E-4EC7-9813-815548BA4866}" srcOrd="0" destOrd="0" presId="urn:microsoft.com/office/officeart/2018/5/layout/IconCircleLabelList"/>
    <dgm:cxn modelId="{3A7FC86A-D974-4F5F-9CA3-4F38B653686B}" type="presOf" srcId="{B28DE910-57F6-4993-B1A6-463F095F1F45}" destId="{0B911BD0-8124-498A-B12B-77234315BD77}" srcOrd="0" destOrd="0" presId="urn:microsoft.com/office/officeart/2018/5/layout/IconCircleLabelList"/>
    <dgm:cxn modelId="{3AD13D87-8F0E-4E4D-A477-686BF7693BE4}" srcId="{46CBB039-3826-48C6-8D26-A4C9974E7EFF}" destId="{DAF529FA-0803-4F80-B410-7BF26A6FEB13}" srcOrd="2" destOrd="0" parTransId="{A9A4C864-1055-42F0-BB61-94FD9710AE48}" sibTransId="{6D6FB2BC-E941-48AE-B474-96A163148CE5}"/>
    <dgm:cxn modelId="{9C6320AC-B4D3-45CE-9D44-D1657AED9CD5}" type="presOf" srcId="{DAF529FA-0803-4F80-B410-7BF26A6FEB13}" destId="{42AABBB0-6DF0-495B-A842-A195AF834F72}" srcOrd="0" destOrd="0" presId="urn:microsoft.com/office/officeart/2018/5/layout/IconCircleLabelList"/>
    <dgm:cxn modelId="{75ECC076-2DEC-4D8F-A889-789E9BBAED3E}" type="presParOf" srcId="{69437F4E-A684-460D-BB5D-4E26939AFAAA}" destId="{A8153A0E-1495-4AD7-8736-47F307FF3D3D}" srcOrd="0" destOrd="0" presId="urn:microsoft.com/office/officeart/2018/5/layout/IconCircleLabelList"/>
    <dgm:cxn modelId="{D4882048-CE89-4A81-884A-D240A2F43FAC}" type="presParOf" srcId="{A8153A0E-1495-4AD7-8736-47F307FF3D3D}" destId="{E36E2FB2-80AB-4579-84FA-AE15A33C6C2A}" srcOrd="0" destOrd="0" presId="urn:microsoft.com/office/officeart/2018/5/layout/IconCircleLabelList"/>
    <dgm:cxn modelId="{F26B4854-A413-43B5-AAB1-65DBFBE088A3}" type="presParOf" srcId="{A8153A0E-1495-4AD7-8736-47F307FF3D3D}" destId="{8E3AA493-E2C7-459E-997B-B54B5C817623}" srcOrd="1" destOrd="0" presId="urn:microsoft.com/office/officeart/2018/5/layout/IconCircleLabelList"/>
    <dgm:cxn modelId="{094FA20F-DFEC-46D5-BC6F-93346770310A}" type="presParOf" srcId="{A8153A0E-1495-4AD7-8736-47F307FF3D3D}" destId="{369074BE-3CDD-4545-A298-C2AD72AF0769}" srcOrd="2" destOrd="0" presId="urn:microsoft.com/office/officeart/2018/5/layout/IconCircleLabelList"/>
    <dgm:cxn modelId="{F29C9114-7804-4F73-881B-AF3868C1BBC8}" type="presParOf" srcId="{A8153A0E-1495-4AD7-8736-47F307FF3D3D}" destId="{0B911BD0-8124-498A-B12B-77234315BD77}" srcOrd="3" destOrd="0" presId="urn:microsoft.com/office/officeart/2018/5/layout/IconCircleLabelList"/>
    <dgm:cxn modelId="{9C16C429-43A9-4CA2-9C26-27BBF2AA0DB3}" type="presParOf" srcId="{69437F4E-A684-460D-BB5D-4E26939AFAAA}" destId="{C9BF3E6C-C329-4D3E-9F82-98CFDC9FB0D5}" srcOrd="1" destOrd="0" presId="urn:microsoft.com/office/officeart/2018/5/layout/IconCircleLabelList"/>
    <dgm:cxn modelId="{8CE029D9-5669-4E6E-B11D-377A379BA275}" type="presParOf" srcId="{69437F4E-A684-460D-BB5D-4E26939AFAAA}" destId="{247302DA-9CFF-4874-B213-7FC4DABCA33E}" srcOrd="2" destOrd="0" presId="urn:microsoft.com/office/officeart/2018/5/layout/IconCircleLabelList"/>
    <dgm:cxn modelId="{BD011881-A827-463A-B088-187C6191540E}" type="presParOf" srcId="{247302DA-9CFF-4874-B213-7FC4DABCA33E}" destId="{58DDA62D-7772-4E2C-830A-31C2ED7AD383}" srcOrd="0" destOrd="0" presId="urn:microsoft.com/office/officeart/2018/5/layout/IconCircleLabelList"/>
    <dgm:cxn modelId="{41D7C59A-53B9-456A-8197-BADCF79FD8F7}" type="presParOf" srcId="{247302DA-9CFF-4874-B213-7FC4DABCA33E}" destId="{32CC1549-D3E1-4371-9280-83164E9429F7}" srcOrd="1" destOrd="0" presId="urn:microsoft.com/office/officeart/2018/5/layout/IconCircleLabelList"/>
    <dgm:cxn modelId="{4A875602-3403-40C2-B281-37E53EC72DCB}" type="presParOf" srcId="{247302DA-9CFF-4874-B213-7FC4DABCA33E}" destId="{19131380-0777-47A7-B732-6C39C6F3B193}" srcOrd="2" destOrd="0" presId="urn:microsoft.com/office/officeart/2018/5/layout/IconCircleLabelList"/>
    <dgm:cxn modelId="{8B8BBEDE-3D98-421B-AC34-042D53BED6EA}" type="presParOf" srcId="{247302DA-9CFF-4874-B213-7FC4DABCA33E}" destId="{6938F175-BD88-4567-BFF7-08ECF7D07236}" srcOrd="3" destOrd="0" presId="urn:microsoft.com/office/officeart/2018/5/layout/IconCircleLabelList"/>
    <dgm:cxn modelId="{D5A909A0-A9A7-47B2-A4ED-4D2AA0E09FFE}" type="presParOf" srcId="{69437F4E-A684-460D-BB5D-4E26939AFAAA}" destId="{65DD79F7-4B64-4F04-8D68-BC7A40336B0F}" srcOrd="3" destOrd="0" presId="urn:microsoft.com/office/officeart/2018/5/layout/IconCircleLabelList"/>
    <dgm:cxn modelId="{5E73F23A-3BCC-4E40-AD60-714812CC6FE3}" type="presParOf" srcId="{69437F4E-A684-460D-BB5D-4E26939AFAAA}" destId="{3C1EFF8B-632D-4D41-BB05-3848F9430531}" srcOrd="4" destOrd="0" presId="urn:microsoft.com/office/officeart/2018/5/layout/IconCircleLabelList"/>
    <dgm:cxn modelId="{A6470608-A1CE-4CE8-87EE-DC3A734F0C4F}" type="presParOf" srcId="{3C1EFF8B-632D-4D41-BB05-3848F9430531}" destId="{56D9AABA-D916-45E7-8220-6F2044DD0546}" srcOrd="0" destOrd="0" presId="urn:microsoft.com/office/officeart/2018/5/layout/IconCircleLabelList"/>
    <dgm:cxn modelId="{B59565D6-C7D2-4A81-8177-A826FD0147FF}" type="presParOf" srcId="{3C1EFF8B-632D-4D41-BB05-3848F9430531}" destId="{4D3AE65D-B972-41B5-AAE4-185D0A3AC59C}" srcOrd="1" destOrd="0" presId="urn:microsoft.com/office/officeart/2018/5/layout/IconCircleLabelList"/>
    <dgm:cxn modelId="{2B36AC30-699C-4AB1-9F9D-937BF5ACE13B}" type="presParOf" srcId="{3C1EFF8B-632D-4D41-BB05-3848F9430531}" destId="{5AC3D12D-5C71-473E-8CFE-5D753D6C3646}" srcOrd="2" destOrd="0" presId="urn:microsoft.com/office/officeart/2018/5/layout/IconCircleLabelList"/>
    <dgm:cxn modelId="{B89DD1B1-5814-4022-B7A1-E74AE39FFFD3}" type="presParOf" srcId="{3C1EFF8B-632D-4D41-BB05-3848F9430531}" destId="{42AABBB0-6DF0-495B-A842-A195AF834F72}" srcOrd="3" destOrd="0" presId="urn:microsoft.com/office/officeart/2018/5/layout/IconCircleLabelList"/>
    <dgm:cxn modelId="{2020ED1F-1759-4CEB-9E43-C6A236BFAA49}" type="presParOf" srcId="{69437F4E-A684-460D-BB5D-4E26939AFAAA}" destId="{4145C995-3755-4E12-9554-5787F4551E3F}" srcOrd="5" destOrd="0" presId="urn:microsoft.com/office/officeart/2018/5/layout/IconCircleLabelList"/>
    <dgm:cxn modelId="{367E8AC1-C8E3-4886-A1B6-8F4948973680}" type="presParOf" srcId="{69437F4E-A684-460D-BB5D-4E26939AFAAA}" destId="{98D25DAA-6F95-43F5-827A-BD72D40EE8E8}" srcOrd="6" destOrd="0" presId="urn:microsoft.com/office/officeart/2018/5/layout/IconCircleLabelList"/>
    <dgm:cxn modelId="{17D389FE-7D29-4965-8F01-A8ECC9441DE3}" type="presParOf" srcId="{98D25DAA-6F95-43F5-827A-BD72D40EE8E8}" destId="{3A0840F8-6492-4F1F-8DD5-CEBEC6A17DC2}" srcOrd="0" destOrd="0" presId="urn:microsoft.com/office/officeart/2018/5/layout/IconCircleLabelList"/>
    <dgm:cxn modelId="{5009393A-B8C5-4C3F-96CA-93F701363E4F}" type="presParOf" srcId="{98D25DAA-6F95-43F5-827A-BD72D40EE8E8}" destId="{5D957854-6D2F-4E1E-B824-89DA9D17343B}" srcOrd="1" destOrd="0" presId="urn:microsoft.com/office/officeart/2018/5/layout/IconCircleLabelList"/>
    <dgm:cxn modelId="{EA81D31A-8D12-423C-95A3-DC98E5C1A513}" type="presParOf" srcId="{98D25DAA-6F95-43F5-827A-BD72D40EE8E8}" destId="{9AE8FB57-E9C3-4BEE-A41A-A912B47203D3}" srcOrd="2" destOrd="0" presId="urn:microsoft.com/office/officeart/2018/5/layout/IconCircleLabelList"/>
    <dgm:cxn modelId="{606F1259-AB68-4DF6-8CB4-4877A98C46DA}" type="presParOf" srcId="{98D25DAA-6F95-43F5-827A-BD72D40EE8E8}" destId="{98661F41-BD6E-4EC7-9813-815548BA4866}" srcOrd="3" destOrd="0" presId="urn:microsoft.com/office/officeart/2018/5/layout/IconCircleLabelList"/>
    <dgm:cxn modelId="{441ABD3E-4266-4ADC-9D53-AC8B20A3D411}" type="presParOf" srcId="{69437F4E-A684-460D-BB5D-4E26939AFAAA}" destId="{0987E839-5BDB-49B9-BC74-3A2C62AB764D}" srcOrd="7" destOrd="0" presId="urn:microsoft.com/office/officeart/2018/5/layout/IconCircleLabelList"/>
    <dgm:cxn modelId="{D3E4C499-85C5-4A98-99A3-CF48629CCE97}" type="presParOf" srcId="{69437F4E-A684-460D-BB5D-4E26939AFAAA}" destId="{A97EBEB2-5481-4D7E-837D-2CCABF9D67A4}" srcOrd="8" destOrd="0" presId="urn:microsoft.com/office/officeart/2018/5/layout/IconCircleLabelList"/>
    <dgm:cxn modelId="{3ABE5896-002D-4E28-8AD0-0BF1CDE4AB43}" type="presParOf" srcId="{A97EBEB2-5481-4D7E-837D-2CCABF9D67A4}" destId="{397CEAF1-1ED5-4D5F-B449-DD8A12A09D09}" srcOrd="0" destOrd="0" presId="urn:microsoft.com/office/officeart/2018/5/layout/IconCircleLabelList"/>
    <dgm:cxn modelId="{AD0E9B96-039E-4F74-90A9-3E9A54FEF8D9}" type="presParOf" srcId="{A97EBEB2-5481-4D7E-837D-2CCABF9D67A4}" destId="{0185BBDD-9804-4EEA-A374-67CAB55B27E5}" srcOrd="1" destOrd="0" presId="urn:microsoft.com/office/officeart/2018/5/layout/IconCircleLabelList"/>
    <dgm:cxn modelId="{A4121D9A-CA0B-4592-869B-EB093D8D0B35}" type="presParOf" srcId="{A97EBEB2-5481-4D7E-837D-2CCABF9D67A4}" destId="{EA53066F-8B3D-4D12-8EE9-A269208E2351}" srcOrd="2" destOrd="0" presId="urn:microsoft.com/office/officeart/2018/5/layout/IconCircleLabelList"/>
    <dgm:cxn modelId="{440A8E68-F861-44A1-88EC-D0BEE2EC3747}" type="presParOf" srcId="{A97EBEB2-5481-4D7E-837D-2CCABF9D67A4}" destId="{CB3A80B2-4C21-4417-80D8-2959B62D767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961809-5B12-4B5E-902F-0EB2A47F866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37AC6F-371B-48F9-A25E-13761B856D0C}">
      <dgm:prSet/>
      <dgm:spPr/>
      <dgm:t>
        <a:bodyPr/>
        <a:lstStyle/>
        <a:p>
          <a:pPr>
            <a:lnSpc>
              <a:spcPct val="100000"/>
            </a:lnSpc>
          </a:pPr>
          <a:r>
            <a:rPr lang="en-US" b="1"/>
            <a:t>OOP Concepts:</a:t>
          </a:r>
          <a:r>
            <a:rPr lang="en-US" b="1">
              <a:latin typeface="Garamond" panose="02020404030301010803"/>
            </a:rPr>
            <a:t> </a:t>
          </a:r>
          <a:r>
            <a:rPr lang="en-US">
              <a:latin typeface="Garamond" panose="02020404030301010803"/>
            </a:rPr>
            <a:t> </a:t>
          </a:r>
          <a:r>
            <a:rPr lang="en-US" b="1"/>
            <a:t>Inheritance</a:t>
          </a:r>
          <a:r>
            <a:rPr lang="en-US"/>
            <a:t>: Modeled relationships between account types.</a:t>
          </a:r>
          <a:r>
            <a:rPr lang="en-US" b="0">
              <a:latin typeface="Garamond" panose="02020404030301010803"/>
            </a:rPr>
            <a:t> </a:t>
          </a:r>
          <a:r>
            <a:rPr lang="en-US" b="1"/>
            <a:t>Multithreading</a:t>
          </a:r>
          <a:r>
            <a:rPr lang="en-US"/>
            <a:t>: Enabled concurrent user interactions.</a:t>
          </a:r>
          <a:r>
            <a:rPr lang="en-US">
              <a:latin typeface="Garamond" panose="02020404030301010803"/>
            </a:rPr>
            <a:t> </a:t>
          </a:r>
          <a:r>
            <a:rPr lang="en-US" b="1"/>
            <a:t>Error Handling</a:t>
          </a:r>
          <a:r>
            <a:rPr lang="en-US"/>
            <a:t>: Ensured robustness with meaningful messages.</a:t>
          </a:r>
          <a:r>
            <a:rPr lang="en-US">
              <a:latin typeface="Garamond" panose="02020404030301010803"/>
            </a:rPr>
            <a:t> </a:t>
          </a:r>
          <a:r>
            <a:rPr lang="en-US" b="1"/>
            <a:t>Polymorphism</a:t>
          </a:r>
          <a:r>
            <a:rPr lang="en-US"/>
            <a:t>: Facilitated flexibility through method overriding.</a:t>
          </a:r>
          <a:r>
            <a:rPr lang="en-US">
              <a:latin typeface="Garamond" panose="02020404030301010803"/>
            </a:rPr>
            <a:t> </a:t>
          </a:r>
          <a:r>
            <a:rPr lang="en-US" b="1"/>
            <a:t>Binary Search:</a:t>
          </a:r>
          <a:r>
            <a:rPr lang="en-US"/>
            <a:t> Optimized customer account number retrieval.</a:t>
          </a:r>
        </a:p>
      </dgm:t>
    </dgm:pt>
    <dgm:pt modelId="{750116ED-172B-467E-8B07-906646C156A4}" type="parTrans" cxnId="{D261654A-9F06-48EE-9FA0-491AE663416A}">
      <dgm:prSet/>
      <dgm:spPr/>
      <dgm:t>
        <a:bodyPr/>
        <a:lstStyle/>
        <a:p>
          <a:endParaRPr lang="en-US"/>
        </a:p>
      </dgm:t>
    </dgm:pt>
    <dgm:pt modelId="{2B4001B0-AC13-4A3B-8A01-6092814078CF}" type="sibTrans" cxnId="{D261654A-9F06-48EE-9FA0-491AE663416A}">
      <dgm:prSet/>
      <dgm:spPr/>
      <dgm:t>
        <a:bodyPr/>
        <a:lstStyle/>
        <a:p>
          <a:endParaRPr lang="en-US"/>
        </a:p>
      </dgm:t>
    </dgm:pt>
    <dgm:pt modelId="{2EE90323-A088-415C-9608-01381FFFBFD9}">
      <dgm:prSet/>
      <dgm:spPr/>
      <dgm:t>
        <a:bodyPr/>
        <a:lstStyle/>
        <a:p>
          <a:pPr>
            <a:lnSpc>
              <a:spcPct val="100000"/>
            </a:lnSpc>
          </a:pPr>
          <a:r>
            <a:rPr lang="en-US" b="1"/>
            <a:t>Database Connectivity (JDBC MySQL):</a:t>
          </a:r>
          <a:r>
            <a:rPr lang="en-US" b="1">
              <a:latin typeface="Garamond" panose="02020404030301010803"/>
            </a:rPr>
            <a:t>JDBC</a:t>
          </a:r>
          <a:r>
            <a:rPr lang="en-US" b="1"/>
            <a:t> Integration</a:t>
          </a:r>
          <a:r>
            <a:rPr lang="en-US"/>
            <a:t>: Established a seamless MySQL </a:t>
          </a:r>
          <a:r>
            <a:rPr lang="en-US" err="1"/>
            <a:t>connection.</a:t>
          </a:r>
          <a:r>
            <a:rPr lang="en-US" b="1" err="1"/>
            <a:t>Commented</a:t>
          </a:r>
          <a:r>
            <a:rPr lang="en-US" b="1"/>
            <a:t> Code</a:t>
          </a:r>
          <a:r>
            <a:rPr lang="en-US"/>
            <a:t>: Line-by-line explanations for clarity.</a:t>
          </a:r>
          <a:endParaRPr lang="en-US">
            <a:latin typeface="Garamond" panose="02020404030301010803"/>
          </a:endParaRPr>
        </a:p>
      </dgm:t>
    </dgm:pt>
    <dgm:pt modelId="{D2AACB20-1466-420C-BA01-9AE92B24BB68}" type="parTrans" cxnId="{4201AEF1-C875-4EBC-8A63-D6C75ED804AF}">
      <dgm:prSet/>
      <dgm:spPr/>
      <dgm:t>
        <a:bodyPr/>
        <a:lstStyle/>
        <a:p>
          <a:endParaRPr lang="en-US"/>
        </a:p>
      </dgm:t>
    </dgm:pt>
    <dgm:pt modelId="{F826EEA7-9729-49F7-A381-A4340D0CE184}" type="sibTrans" cxnId="{4201AEF1-C875-4EBC-8A63-D6C75ED804AF}">
      <dgm:prSet/>
      <dgm:spPr/>
      <dgm:t>
        <a:bodyPr/>
        <a:lstStyle/>
        <a:p>
          <a:endParaRPr lang="en-US"/>
        </a:p>
      </dgm:t>
    </dgm:pt>
    <dgm:pt modelId="{AE4FB746-E100-4CFF-85A3-DA069E326DD7}">
      <dgm:prSet/>
      <dgm:spPr/>
      <dgm:t>
        <a:bodyPr/>
        <a:lstStyle/>
        <a:p>
          <a:pPr>
            <a:lnSpc>
              <a:spcPct val="100000"/>
            </a:lnSpc>
          </a:pPr>
          <a:r>
            <a:rPr lang="en-US" b="1"/>
            <a:t>Learning Experience:Hands-On Java Learning:</a:t>
          </a:r>
          <a:r>
            <a:rPr lang="en-US"/>
            <a:t> Practical experience in Java development.</a:t>
          </a:r>
          <a:r>
            <a:rPr lang="en-US" b="1"/>
            <a:t>Application of Concepts:</a:t>
          </a:r>
          <a:r>
            <a:rPr lang="en-US"/>
            <a:t> Demonstrated OOP, error handling, and database connectivity.</a:t>
          </a:r>
          <a:r>
            <a:rPr lang="en-US" b="1"/>
            <a:t>Replication of Genuine ATM System</a:t>
          </a:r>
          <a:r>
            <a:rPr lang="en-US"/>
            <a:t>: Immersive learning for real-world application complexities.</a:t>
          </a:r>
        </a:p>
      </dgm:t>
    </dgm:pt>
    <dgm:pt modelId="{A84DB8B4-2F84-4555-818B-B77DFDCF311C}" type="parTrans" cxnId="{29EA5C88-2B02-4A7B-9DC2-0CA85EB14405}">
      <dgm:prSet/>
      <dgm:spPr/>
      <dgm:t>
        <a:bodyPr/>
        <a:lstStyle/>
        <a:p>
          <a:endParaRPr lang="en-US"/>
        </a:p>
      </dgm:t>
    </dgm:pt>
    <dgm:pt modelId="{8BA0BEFE-B3BA-48EB-A105-013EED6F3E45}" type="sibTrans" cxnId="{29EA5C88-2B02-4A7B-9DC2-0CA85EB14405}">
      <dgm:prSet/>
      <dgm:spPr/>
      <dgm:t>
        <a:bodyPr/>
        <a:lstStyle/>
        <a:p>
          <a:endParaRPr lang="en-US"/>
        </a:p>
      </dgm:t>
    </dgm:pt>
    <dgm:pt modelId="{9ADC63F8-D17E-4663-BDD1-E19E92EDF4DD}">
      <dgm:prSet phldr="0"/>
      <dgm:spPr/>
      <dgm:t>
        <a:bodyPr/>
        <a:lstStyle/>
        <a:p>
          <a:pPr>
            <a:lnSpc>
              <a:spcPct val="100000"/>
            </a:lnSpc>
          </a:pPr>
          <a:r>
            <a:rPr lang="en-US" b="1"/>
            <a:t>Transaction Limits and Applications:Withdrawal/Deposit Limits: </a:t>
          </a:r>
          <a:r>
            <a:rPr lang="en-US"/>
            <a:t>Mirrored real-world banking constraints.</a:t>
          </a:r>
          <a:r>
            <a:rPr lang="en-US" b="1"/>
            <a:t>Realistic Application:</a:t>
          </a:r>
          <a:r>
            <a:rPr lang="en-US" b="1">
              <a:solidFill>
                <a:srgbClr val="D1D5DB"/>
              </a:solidFill>
            </a:rPr>
            <a:t> </a:t>
          </a:r>
          <a:r>
            <a:rPr lang="en-US"/>
            <a:t>Created a system aligned with industry standards.</a:t>
          </a:r>
          <a:endParaRPr lang="en-US" b="1"/>
        </a:p>
      </dgm:t>
    </dgm:pt>
    <dgm:pt modelId="{C3E0B86E-3B94-4DB2-8625-D5D1258EE63D}" type="parTrans" cxnId="{9B008C46-FC45-48EC-8D8C-E1FDB585CB3A}">
      <dgm:prSet/>
      <dgm:spPr/>
    </dgm:pt>
    <dgm:pt modelId="{7FC45C9C-AFD8-497B-86AC-8BEB8B00D92B}" type="sibTrans" cxnId="{9B008C46-FC45-48EC-8D8C-E1FDB585CB3A}">
      <dgm:prSet/>
      <dgm:spPr/>
    </dgm:pt>
    <dgm:pt modelId="{138FA9EA-B0DB-4DDC-82A9-FB37DBC78A78}" type="pres">
      <dgm:prSet presAssocID="{DD961809-5B12-4B5E-902F-0EB2A47F8667}" presName="root" presStyleCnt="0">
        <dgm:presLayoutVars>
          <dgm:dir/>
          <dgm:resizeHandles val="exact"/>
        </dgm:presLayoutVars>
      </dgm:prSet>
      <dgm:spPr/>
    </dgm:pt>
    <dgm:pt modelId="{9099A44D-04E6-4262-BAA9-6152CC2E952A}" type="pres">
      <dgm:prSet presAssocID="{8437AC6F-371B-48F9-A25E-13761B856D0C}" presName="compNode" presStyleCnt="0"/>
      <dgm:spPr/>
    </dgm:pt>
    <dgm:pt modelId="{19F2E4FB-4A9A-4D75-8A38-D2C433C90ED9}" type="pres">
      <dgm:prSet presAssocID="{8437AC6F-371B-48F9-A25E-13761B856D0C}" presName="bgRect" presStyleLbl="bgShp" presStyleIdx="0" presStyleCnt="4"/>
      <dgm:spPr/>
    </dgm:pt>
    <dgm:pt modelId="{4519230B-E915-4B06-9018-4A8B1BD59842}" type="pres">
      <dgm:prSet presAssocID="{8437AC6F-371B-48F9-A25E-13761B856D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3E51F465-389B-4ABE-AF64-8A3C565B58D8}" type="pres">
      <dgm:prSet presAssocID="{8437AC6F-371B-48F9-A25E-13761B856D0C}" presName="spaceRect" presStyleCnt="0"/>
      <dgm:spPr/>
    </dgm:pt>
    <dgm:pt modelId="{DEF198CB-C8D2-491B-83C4-375FAB6519A9}" type="pres">
      <dgm:prSet presAssocID="{8437AC6F-371B-48F9-A25E-13761B856D0C}" presName="parTx" presStyleLbl="revTx" presStyleIdx="0" presStyleCnt="4">
        <dgm:presLayoutVars>
          <dgm:chMax val="0"/>
          <dgm:chPref val="0"/>
        </dgm:presLayoutVars>
      </dgm:prSet>
      <dgm:spPr/>
    </dgm:pt>
    <dgm:pt modelId="{A6C1A29F-5614-4C2A-BD0F-D4326DF53B1E}" type="pres">
      <dgm:prSet presAssocID="{2B4001B0-AC13-4A3B-8A01-6092814078CF}" presName="sibTrans" presStyleCnt="0"/>
      <dgm:spPr/>
    </dgm:pt>
    <dgm:pt modelId="{6CA5F128-4B67-47EB-BAF1-76A81C3CF35E}" type="pres">
      <dgm:prSet presAssocID="{2EE90323-A088-415C-9608-01381FFFBFD9}" presName="compNode" presStyleCnt="0"/>
      <dgm:spPr/>
    </dgm:pt>
    <dgm:pt modelId="{E7590C9B-2E4C-42A9-A6D8-3A1B232F85A8}" type="pres">
      <dgm:prSet presAssocID="{2EE90323-A088-415C-9608-01381FFFBFD9}" presName="bgRect" presStyleLbl="bgShp" presStyleIdx="1" presStyleCnt="4"/>
      <dgm:spPr/>
    </dgm:pt>
    <dgm:pt modelId="{577366F4-1FD6-46EA-8D32-7685E37C1ADF}" type="pres">
      <dgm:prSet presAssocID="{2EE90323-A088-415C-9608-01381FFFBF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19212EC-8975-4623-9F59-4F256D8B4B3C}" type="pres">
      <dgm:prSet presAssocID="{2EE90323-A088-415C-9608-01381FFFBFD9}" presName="spaceRect" presStyleCnt="0"/>
      <dgm:spPr/>
    </dgm:pt>
    <dgm:pt modelId="{FB385A32-52F5-4296-9A6E-03A69A880685}" type="pres">
      <dgm:prSet presAssocID="{2EE90323-A088-415C-9608-01381FFFBFD9}" presName="parTx" presStyleLbl="revTx" presStyleIdx="1" presStyleCnt="4">
        <dgm:presLayoutVars>
          <dgm:chMax val="0"/>
          <dgm:chPref val="0"/>
        </dgm:presLayoutVars>
      </dgm:prSet>
      <dgm:spPr/>
    </dgm:pt>
    <dgm:pt modelId="{2CE0892D-1E4A-4882-972B-C5C8B520339D}" type="pres">
      <dgm:prSet presAssocID="{F826EEA7-9729-49F7-A381-A4340D0CE184}" presName="sibTrans" presStyleCnt="0"/>
      <dgm:spPr/>
    </dgm:pt>
    <dgm:pt modelId="{8FB42E21-9150-432C-9B02-A9EF97519CE1}" type="pres">
      <dgm:prSet presAssocID="{9ADC63F8-D17E-4663-BDD1-E19E92EDF4DD}" presName="compNode" presStyleCnt="0"/>
      <dgm:spPr/>
    </dgm:pt>
    <dgm:pt modelId="{7891087E-0F99-4ACB-895D-8F325F890DCD}" type="pres">
      <dgm:prSet presAssocID="{9ADC63F8-D17E-4663-BDD1-E19E92EDF4DD}" presName="bgRect" presStyleLbl="bgShp" presStyleIdx="2" presStyleCnt="4"/>
      <dgm:spPr/>
    </dgm:pt>
    <dgm:pt modelId="{F5B45D07-70BE-42B1-B808-065DBFF8D2B2}" type="pres">
      <dgm:prSet presAssocID="{9ADC63F8-D17E-4663-BDD1-E19E92EDF4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27D023A-897C-4550-81F2-5F11812B725E}" type="pres">
      <dgm:prSet presAssocID="{9ADC63F8-D17E-4663-BDD1-E19E92EDF4DD}" presName="spaceRect" presStyleCnt="0"/>
      <dgm:spPr/>
    </dgm:pt>
    <dgm:pt modelId="{34145CA5-1B04-4976-87C5-CABCE9FE2864}" type="pres">
      <dgm:prSet presAssocID="{9ADC63F8-D17E-4663-BDD1-E19E92EDF4DD}" presName="parTx" presStyleLbl="revTx" presStyleIdx="2" presStyleCnt="4">
        <dgm:presLayoutVars>
          <dgm:chMax val="0"/>
          <dgm:chPref val="0"/>
        </dgm:presLayoutVars>
      </dgm:prSet>
      <dgm:spPr/>
    </dgm:pt>
    <dgm:pt modelId="{78F722DC-1D7D-4480-8B54-C75E73F199F4}" type="pres">
      <dgm:prSet presAssocID="{7FC45C9C-AFD8-497B-86AC-8BEB8B00D92B}" presName="sibTrans" presStyleCnt="0"/>
      <dgm:spPr/>
    </dgm:pt>
    <dgm:pt modelId="{5523B70E-17F9-4094-941C-B3193EEB3FD6}" type="pres">
      <dgm:prSet presAssocID="{AE4FB746-E100-4CFF-85A3-DA069E326DD7}" presName="compNode" presStyleCnt="0"/>
      <dgm:spPr/>
    </dgm:pt>
    <dgm:pt modelId="{C02B7906-F068-4C04-BE09-97910920CB7C}" type="pres">
      <dgm:prSet presAssocID="{AE4FB746-E100-4CFF-85A3-DA069E326DD7}" presName="bgRect" presStyleLbl="bgShp" presStyleIdx="3" presStyleCnt="4"/>
      <dgm:spPr/>
    </dgm:pt>
    <dgm:pt modelId="{5DFB84F7-9766-48AF-868B-E4D3D800C677}" type="pres">
      <dgm:prSet presAssocID="{AE4FB746-E100-4CFF-85A3-DA069E326D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edit card"/>
        </a:ext>
      </dgm:extLst>
    </dgm:pt>
    <dgm:pt modelId="{AF330B6E-0FE6-4AA7-9FAC-2319BF169725}" type="pres">
      <dgm:prSet presAssocID="{AE4FB746-E100-4CFF-85A3-DA069E326DD7}" presName="spaceRect" presStyleCnt="0"/>
      <dgm:spPr/>
    </dgm:pt>
    <dgm:pt modelId="{18977206-0FCB-4C58-A8EB-5611E0F811AF}" type="pres">
      <dgm:prSet presAssocID="{AE4FB746-E100-4CFF-85A3-DA069E326DD7}" presName="parTx" presStyleLbl="revTx" presStyleIdx="3" presStyleCnt="4">
        <dgm:presLayoutVars>
          <dgm:chMax val="0"/>
          <dgm:chPref val="0"/>
        </dgm:presLayoutVars>
      </dgm:prSet>
      <dgm:spPr/>
    </dgm:pt>
  </dgm:ptLst>
  <dgm:cxnLst>
    <dgm:cxn modelId="{38D88240-01E9-4598-83E9-9CB0B7272D88}" type="presOf" srcId="{9ADC63F8-D17E-4663-BDD1-E19E92EDF4DD}" destId="{34145CA5-1B04-4976-87C5-CABCE9FE2864}" srcOrd="0" destOrd="0" presId="urn:microsoft.com/office/officeart/2018/2/layout/IconVerticalSolidList"/>
    <dgm:cxn modelId="{9B008C46-FC45-48EC-8D8C-E1FDB585CB3A}" srcId="{DD961809-5B12-4B5E-902F-0EB2A47F8667}" destId="{9ADC63F8-D17E-4663-BDD1-E19E92EDF4DD}" srcOrd="2" destOrd="0" parTransId="{C3E0B86E-3B94-4DB2-8625-D5D1258EE63D}" sibTransId="{7FC45C9C-AFD8-497B-86AC-8BEB8B00D92B}"/>
    <dgm:cxn modelId="{D261654A-9F06-48EE-9FA0-491AE663416A}" srcId="{DD961809-5B12-4B5E-902F-0EB2A47F8667}" destId="{8437AC6F-371B-48F9-A25E-13761B856D0C}" srcOrd="0" destOrd="0" parTransId="{750116ED-172B-467E-8B07-906646C156A4}" sibTransId="{2B4001B0-AC13-4A3B-8A01-6092814078CF}"/>
    <dgm:cxn modelId="{B09C786E-30B9-4AE0-92CC-899696E53B73}" type="presOf" srcId="{2EE90323-A088-415C-9608-01381FFFBFD9}" destId="{FB385A32-52F5-4296-9A6E-03A69A880685}" srcOrd="0" destOrd="0" presId="urn:microsoft.com/office/officeart/2018/2/layout/IconVerticalSolidList"/>
    <dgm:cxn modelId="{29EA5C88-2B02-4A7B-9DC2-0CA85EB14405}" srcId="{DD961809-5B12-4B5E-902F-0EB2A47F8667}" destId="{AE4FB746-E100-4CFF-85A3-DA069E326DD7}" srcOrd="3" destOrd="0" parTransId="{A84DB8B4-2F84-4555-818B-B77DFDCF311C}" sibTransId="{8BA0BEFE-B3BA-48EB-A105-013EED6F3E45}"/>
    <dgm:cxn modelId="{1377F7C5-CCD2-4785-B39F-A7A7F1EA0BFC}" type="presOf" srcId="{AE4FB746-E100-4CFF-85A3-DA069E326DD7}" destId="{18977206-0FCB-4C58-A8EB-5611E0F811AF}" srcOrd="0" destOrd="0" presId="urn:microsoft.com/office/officeart/2018/2/layout/IconVerticalSolidList"/>
    <dgm:cxn modelId="{28E984D7-F6FF-4141-B6EB-1C84D40AEACB}" type="presOf" srcId="{8437AC6F-371B-48F9-A25E-13761B856D0C}" destId="{DEF198CB-C8D2-491B-83C4-375FAB6519A9}" srcOrd="0" destOrd="0" presId="urn:microsoft.com/office/officeart/2018/2/layout/IconVerticalSolidList"/>
    <dgm:cxn modelId="{5E4380F0-7E78-4B4F-837E-19158AA6A805}" type="presOf" srcId="{DD961809-5B12-4B5E-902F-0EB2A47F8667}" destId="{138FA9EA-B0DB-4DDC-82A9-FB37DBC78A78}" srcOrd="0" destOrd="0" presId="urn:microsoft.com/office/officeart/2018/2/layout/IconVerticalSolidList"/>
    <dgm:cxn modelId="{4201AEF1-C875-4EBC-8A63-D6C75ED804AF}" srcId="{DD961809-5B12-4B5E-902F-0EB2A47F8667}" destId="{2EE90323-A088-415C-9608-01381FFFBFD9}" srcOrd="1" destOrd="0" parTransId="{D2AACB20-1466-420C-BA01-9AE92B24BB68}" sibTransId="{F826EEA7-9729-49F7-A381-A4340D0CE184}"/>
    <dgm:cxn modelId="{CE65B8F7-8959-40C9-BF7F-FC3A40497601}" type="presParOf" srcId="{138FA9EA-B0DB-4DDC-82A9-FB37DBC78A78}" destId="{9099A44D-04E6-4262-BAA9-6152CC2E952A}" srcOrd="0" destOrd="0" presId="urn:microsoft.com/office/officeart/2018/2/layout/IconVerticalSolidList"/>
    <dgm:cxn modelId="{6017FA22-13D6-48D3-A042-40046CC6EB5D}" type="presParOf" srcId="{9099A44D-04E6-4262-BAA9-6152CC2E952A}" destId="{19F2E4FB-4A9A-4D75-8A38-D2C433C90ED9}" srcOrd="0" destOrd="0" presId="urn:microsoft.com/office/officeart/2018/2/layout/IconVerticalSolidList"/>
    <dgm:cxn modelId="{4BF832BC-478F-44BF-981F-C32761AE784D}" type="presParOf" srcId="{9099A44D-04E6-4262-BAA9-6152CC2E952A}" destId="{4519230B-E915-4B06-9018-4A8B1BD59842}" srcOrd="1" destOrd="0" presId="urn:microsoft.com/office/officeart/2018/2/layout/IconVerticalSolidList"/>
    <dgm:cxn modelId="{9EDBBB63-0382-413C-890A-5D957C424FAA}" type="presParOf" srcId="{9099A44D-04E6-4262-BAA9-6152CC2E952A}" destId="{3E51F465-389B-4ABE-AF64-8A3C565B58D8}" srcOrd="2" destOrd="0" presId="urn:microsoft.com/office/officeart/2018/2/layout/IconVerticalSolidList"/>
    <dgm:cxn modelId="{FC83879B-BE33-42C1-88E2-10E12B50AB64}" type="presParOf" srcId="{9099A44D-04E6-4262-BAA9-6152CC2E952A}" destId="{DEF198CB-C8D2-491B-83C4-375FAB6519A9}" srcOrd="3" destOrd="0" presId="urn:microsoft.com/office/officeart/2018/2/layout/IconVerticalSolidList"/>
    <dgm:cxn modelId="{A70423FD-411D-4129-A25D-0FEF230374F9}" type="presParOf" srcId="{138FA9EA-B0DB-4DDC-82A9-FB37DBC78A78}" destId="{A6C1A29F-5614-4C2A-BD0F-D4326DF53B1E}" srcOrd="1" destOrd="0" presId="urn:microsoft.com/office/officeart/2018/2/layout/IconVerticalSolidList"/>
    <dgm:cxn modelId="{287F578C-7296-4BDF-BFB7-2FA48B7AE2EB}" type="presParOf" srcId="{138FA9EA-B0DB-4DDC-82A9-FB37DBC78A78}" destId="{6CA5F128-4B67-47EB-BAF1-76A81C3CF35E}" srcOrd="2" destOrd="0" presId="urn:microsoft.com/office/officeart/2018/2/layout/IconVerticalSolidList"/>
    <dgm:cxn modelId="{2159615E-530C-435A-9744-61D954DFD7F8}" type="presParOf" srcId="{6CA5F128-4B67-47EB-BAF1-76A81C3CF35E}" destId="{E7590C9B-2E4C-42A9-A6D8-3A1B232F85A8}" srcOrd="0" destOrd="0" presId="urn:microsoft.com/office/officeart/2018/2/layout/IconVerticalSolidList"/>
    <dgm:cxn modelId="{FDDE909F-7895-4C4B-8EDD-68C1B522E38E}" type="presParOf" srcId="{6CA5F128-4B67-47EB-BAF1-76A81C3CF35E}" destId="{577366F4-1FD6-46EA-8D32-7685E37C1ADF}" srcOrd="1" destOrd="0" presId="urn:microsoft.com/office/officeart/2018/2/layout/IconVerticalSolidList"/>
    <dgm:cxn modelId="{EFCA815A-705B-434E-88AA-3CD252789458}" type="presParOf" srcId="{6CA5F128-4B67-47EB-BAF1-76A81C3CF35E}" destId="{C19212EC-8975-4623-9F59-4F256D8B4B3C}" srcOrd="2" destOrd="0" presId="urn:microsoft.com/office/officeart/2018/2/layout/IconVerticalSolidList"/>
    <dgm:cxn modelId="{D4858B0B-D448-462A-9C05-812B9233D870}" type="presParOf" srcId="{6CA5F128-4B67-47EB-BAF1-76A81C3CF35E}" destId="{FB385A32-52F5-4296-9A6E-03A69A880685}" srcOrd="3" destOrd="0" presId="urn:microsoft.com/office/officeart/2018/2/layout/IconVerticalSolidList"/>
    <dgm:cxn modelId="{0C2553B0-B1C8-48C0-9545-54ADE3F5C7C5}" type="presParOf" srcId="{138FA9EA-B0DB-4DDC-82A9-FB37DBC78A78}" destId="{2CE0892D-1E4A-4882-972B-C5C8B520339D}" srcOrd="3" destOrd="0" presId="urn:microsoft.com/office/officeart/2018/2/layout/IconVerticalSolidList"/>
    <dgm:cxn modelId="{DE31FBA9-695C-441D-8777-F3990A3752AF}" type="presParOf" srcId="{138FA9EA-B0DB-4DDC-82A9-FB37DBC78A78}" destId="{8FB42E21-9150-432C-9B02-A9EF97519CE1}" srcOrd="4" destOrd="0" presId="urn:microsoft.com/office/officeart/2018/2/layout/IconVerticalSolidList"/>
    <dgm:cxn modelId="{03C7CFD0-6F79-4601-8E84-10D176B3DC86}" type="presParOf" srcId="{8FB42E21-9150-432C-9B02-A9EF97519CE1}" destId="{7891087E-0F99-4ACB-895D-8F325F890DCD}" srcOrd="0" destOrd="0" presId="urn:microsoft.com/office/officeart/2018/2/layout/IconVerticalSolidList"/>
    <dgm:cxn modelId="{D1A46417-E766-4274-8B62-C4E8BFCE43A6}" type="presParOf" srcId="{8FB42E21-9150-432C-9B02-A9EF97519CE1}" destId="{F5B45D07-70BE-42B1-B808-065DBFF8D2B2}" srcOrd="1" destOrd="0" presId="urn:microsoft.com/office/officeart/2018/2/layout/IconVerticalSolidList"/>
    <dgm:cxn modelId="{B9558C94-4B26-4B55-AF95-E15F8015265B}" type="presParOf" srcId="{8FB42E21-9150-432C-9B02-A9EF97519CE1}" destId="{E27D023A-897C-4550-81F2-5F11812B725E}" srcOrd="2" destOrd="0" presId="urn:microsoft.com/office/officeart/2018/2/layout/IconVerticalSolidList"/>
    <dgm:cxn modelId="{C21C4788-2966-4EDA-84B6-44D56EDDB0CC}" type="presParOf" srcId="{8FB42E21-9150-432C-9B02-A9EF97519CE1}" destId="{34145CA5-1B04-4976-87C5-CABCE9FE2864}" srcOrd="3" destOrd="0" presId="urn:microsoft.com/office/officeart/2018/2/layout/IconVerticalSolidList"/>
    <dgm:cxn modelId="{10552E75-F126-490A-A497-6E28C012BCF7}" type="presParOf" srcId="{138FA9EA-B0DB-4DDC-82A9-FB37DBC78A78}" destId="{78F722DC-1D7D-4480-8B54-C75E73F199F4}" srcOrd="5" destOrd="0" presId="urn:microsoft.com/office/officeart/2018/2/layout/IconVerticalSolidList"/>
    <dgm:cxn modelId="{F028A01F-0BB2-4CD5-957A-E076173559A4}" type="presParOf" srcId="{138FA9EA-B0DB-4DDC-82A9-FB37DBC78A78}" destId="{5523B70E-17F9-4094-941C-B3193EEB3FD6}" srcOrd="6" destOrd="0" presId="urn:microsoft.com/office/officeart/2018/2/layout/IconVerticalSolidList"/>
    <dgm:cxn modelId="{223986F4-8C5E-4164-9193-FF0D7A26A2C8}" type="presParOf" srcId="{5523B70E-17F9-4094-941C-B3193EEB3FD6}" destId="{C02B7906-F068-4C04-BE09-97910920CB7C}" srcOrd="0" destOrd="0" presId="urn:microsoft.com/office/officeart/2018/2/layout/IconVerticalSolidList"/>
    <dgm:cxn modelId="{3FE61A7D-9FE2-40C5-9076-9136162DBFF8}" type="presParOf" srcId="{5523B70E-17F9-4094-941C-B3193EEB3FD6}" destId="{5DFB84F7-9766-48AF-868B-E4D3D800C677}" srcOrd="1" destOrd="0" presId="urn:microsoft.com/office/officeart/2018/2/layout/IconVerticalSolidList"/>
    <dgm:cxn modelId="{B37535F4-A43C-4ED3-9C2E-10470B93C1FB}" type="presParOf" srcId="{5523B70E-17F9-4094-941C-B3193EEB3FD6}" destId="{AF330B6E-0FE6-4AA7-9FAC-2319BF169725}" srcOrd="2" destOrd="0" presId="urn:microsoft.com/office/officeart/2018/2/layout/IconVerticalSolidList"/>
    <dgm:cxn modelId="{9D1F3DE4-5354-45F6-A760-5ED8C6572C92}" type="presParOf" srcId="{5523B70E-17F9-4094-941C-B3193EEB3FD6}" destId="{18977206-0FCB-4C58-A8EB-5611E0F811A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EFD2A-DEE2-41EF-A994-806EE1E2C192}">
      <dsp:nvSpPr>
        <dsp:cNvPr id="0" name=""/>
        <dsp:cNvSpPr/>
      </dsp:nvSpPr>
      <dsp:spPr>
        <a:xfrm>
          <a:off x="0" y="4990"/>
          <a:ext cx="6966103" cy="106300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40C81-7020-47BE-A35F-9E5217033F65}">
      <dsp:nvSpPr>
        <dsp:cNvPr id="0" name=""/>
        <dsp:cNvSpPr/>
      </dsp:nvSpPr>
      <dsp:spPr>
        <a:xfrm>
          <a:off x="321560" y="244167"/>
          <a:ext cx="584655" cy="5846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546D19-6D3B-4EE0-BB75-3E57945A4FAB}">
      <dsp:nvSpPr>
        <dsp:cNvPr id="0" name=""/>
        <dsp:cNvSpPr/>
      </dsp:nvSpPr>
      <dsp:spPr>
        <a:xfrm>
          <a:off x="1227776" y="4990"/>
          <a:ext cx="3134746"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844550">
            <a:lnSpc>
              <a:spcPct val="90000"/>
            </a:lnSpc>
            <a:spcBef>
              <a:spcPct val="0"/>
            </a:spcBef>
            <a:spcAft>
              <a:spcPct val="35000"/>
            </a:spcAft>
            <a:buNone/>
          </a:pPr>
          <a:r>
            <a:rPr lang="en-US" sz="1900" b="1" kern="1200"/>
            <a:t>Purpose and Scope:</a:t>
          </a:r>
          <a:endParaRPr lang="en-US" sz="1900" kern="1200"/>
        </a:p>
      </dsp:txBody>
      <dsp:txXfrm>
        <a:off x="1227776" y="4990"/>
        <a:ext cx="3134746" cy="1063009"/>
      </dsp:txXfrm>
    </dsp:sp>
    <dsp:sp modelId="{4E34B6BE-3160-4260-9AD3-5B91788B4855}">
      <dsp:nvSpPr>
        <dsp:cNvPr id="0" name=""/>
        <dsp:cNvSpPr/>
      </dsp:nvSpPr>
      <dsp:spPr>
        <a:xfrm>
          <a:off x="4362522" y="4990"/>
          <a:ext cx="2603580"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533400">
            <a:lnSpc>
              <a:spcPct val="90000"/>
            </a:lnSpc>
            <a:spcBef>
              <a:spcPct val="0"/>
            </a:spcBef>
            <a:spcAft>
              <a:spcPct val="35000"/>
            </a:spcAft>
            <a:buNone/>
          </a:pPr>
          <a:r>
            <a:rPr lang="en-US" sz="1200" kern="1200"/>
            <a:t>Develop an advanced ATM Simulator mirroring real-world banking interactions.</a:t>
          </a:r>
        </a:p>
      </dsp:txBody>
      <dsp:txXfrm>
        <a:off x="4362522" y="4990"/>
        <a:ext cx="2603580" cy="1063009"/>
      </dsp:txXfrm>
    </dsp:sp>
    <dsp:sp modelId="{0636DDF3-BE41-411D-9E2B-181AB7439688}">
      <dsp:nvSpPr>
        <dsp:cNvPr id="0" name=""/>
        <dsp:cNvSpPr/>
      </dsp:nvSpPr>
      <dsp:spPr>
        <a:xfrm>
          <a:off x="0" y="1333752"/>
          <a:ext cx="6966103" cy="106300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F1A113-3DAE-4BE5-B43B-5A79F2014192}">
      <dsp:nvSpPr>
        <dsp:cNvPr id="0" name=""/>
        <dsp:cNvSpPr/>
      </dsp:nvSpPr>
      <dsp:spPr>
        <a:xfrm>
          <a:off x="321560" y="1572929"/>
          <a:ext cx="584655" cy="5846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81944E-27B8-4FAB-9E7A-0EFDCF98BE39}">
      <dsp:nvSpPr>
        <dsp:cNvPr id="0" name=""/>
        <dsp:cNvSpPr/>
      </dsp:nvSpPr>
      <dsp:spPr>
        <a:xfrm>
          <a:off x="1227776" y="1333752"/>
          <a:ext cx="3134746"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844550">
            <a:lnSpc>
              <a:spcPct val="90000"/>
            </a:lnSpc>
            <a:spcBef>
              <a:spcPct val="0"/>
            </a:spcBef>
            <a:spcAft>
              <a:spcPct val="35000"/>
            </a:spcAft>
            <a:buNone/>
          </a:pPr>
          <a:r>
            <a:rPr lang="en-US" sz="1900" b="1" kern="1200"/>
            <a:t>Project Structure:</a:t>
          </a:r>
          <a:endParaRPr lang="en-US" sz="1900" kern="1200"/>
        </a:p>
      </dsp:txBody>
      <dsp:txXfrm>
        <a:off x="1227776" y="1333752"/>
        <a:ext cx="3134746" cy="1063009"/>
      </dsp:txXfrm>
    </dsp:sp>
    <dsp:sp modelId="{FD2CCFD2-9E13-4239-B0C7-713F2F437CAF}">
      <dsp:nvSpPr>
        <dsp:cNvPr id="0" name=""/>
        <dsp:cNvSpPr/>
      </dsp:nvSpPr>
      <dsp:spPr>
        <a:xfrm>
          <a:off x="4362522" y="1333752"/>
          <a:ext cx="2603580"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533400">
            <a:lnSpc>
              <a:spcPct val="90000"/>
            </a:lnSpc>
            <a:spcBef>
              <a:spcPct val="0"/>
            </a:spcBef>
            <a:spcAft>
              <a:spcPct val="35000"/>
            </a:spcAft>
            <a:buNone/>
          </a:pPr>
          <a:r>
            <a:rPr lang="en-US" sz="1200" kern="1200"/>
            <a:t>Phases: Planning, Design, Development (Java with OOPs concepts), Testing, Presentation.</a:t>
          </a:r>
        </a:p>
        <a:p>
          <a:pPr marL="0" lvl="0" indent="0" algn="l" defTabSz="533400">
            <a:lnSpc>
              <a:spcPct val="90000"/>
            </a:lnSpc>
            <a:spcBef>
              <a:spcPct val="0"/>
            </a:spcBef>
            <a:spcAft>
              <a:spcPct val="35000"/>
            </a:spcAft>
            <a:buNone/>
          </a:pPr>
          <a:r>
            <a:rPr lang="en-US" sz="1200" kern="1200"/>
            <a:t>Ensures a seamless and functional ATM simulation.</a:t>
          </a:r>
        </a:p>
      </dsp:txBody>
      <dsp:txXfrm>
        <a:off x="4362522" y="1333752"/>
        <a:ext cx="2603580" cy="1063009"/>
      </dsp:txXfrm>
    </dsp:sp>
    <dsp:sp modelId="{194B6FC1-01FE-4B84-9A24-28801A0FE02B}">
      <dsp:nvSpPr>
        <dsp:cNvPr id="0" name=""/>
        <dsp:cNvSpPr/>
      </dsp:nvSpPr>
      <dsp:spPr>
        <a:xfrm>
          <a:off x="0" y="2662514"/>
          <a:ext cx="6966103" cy="106300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815A8-CF53-4B07-BC43-06ED2F7038CF}">
      <dsp:nvSpPr>
        <dsp:cNvPr id="0" name=""/>
        <dsp:cNvSpPr/>
      </dsp:nvSpPr>
      <dsp:spPr>
        <a:xfrm>
          <a:off x="321560" y="2901691"/>
          <a:ext cx="584655" cy="5846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19C0C3-B724-4392-A450-FD9F54A1ABEE}">
      <dsp:nvSpPr>
        <dsp:cNvPr id="0" name=""/>
        <dsp:cNvSpPr/>
      </dsp:nvSpPr>
      <dsp:spPr>
        <a:xfrm>
          <a:off x="1227776" y="2662514"/>
          <a:ext cx="3134746"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844550">
            <a:lnSpc>
              <a:spcPct val="90000"/>
            </a:lnSpc>
            <a:spcBef>
              <a:spcPct val="0"/>
            </a:spcBef>
            <a:spcAft>
              <a:spcPct val="35000"/>
            </a:spcAft>
            <a:buNone/>
          </a:pPr>
          <a:r>
            <a:rPr lang="en-US" sz="1900" b="1" kern="1200"/>
            <a:t>Emphasis on Excellence:</a:t>
          </a:r>
          <a:endParaRPr lang="en-US" sz="1900" kern="1200"/>
        </a:p>
      </dsp:txBody>
      <dsp:txXfrm>
        <a:off x="1227776" y="2662514"/>
        <a:ext cx="3134746" cy="1063009"/>
      </dsp:txXfrm>
    </dsp:sp>
    <dsp:sp modelId="{8C3D5EE4-B51C-4190-8900-93E1E6820DC8}">
      <dsp:nvSpPr>
        <dsp:cNvPr id="0" name=""/>
        <dsp:cNvSpPr/>
      </dsp:nvSpPr>
      <dsp:spPr>
        <a:xfrm>
          <a:off x="4362522" y="2662514"/>
          <a:ext cx="2603580"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533400">
            <a:lnSpc>
              <a:spcPct val="90000"/>
            </a:lnSpc>
            <a:spcBef>
              <a:spcPct val="0"/>
            </a:spcBef>
            <a:spcAft>
              <a:spcPct val="35000"/>
            </a:spcAft>
            <a:buNone/>
          </a:pPr>
          <a:r>
            <a:rPr lang="en-US" sz="1200" kern="1200"/>
            <a:t>Prioritize accuracy, coding standards, and rigorous testing.</a:t>
          </a:r>
        </a:p>
        <a:p>
          <a:pPr marL="0" lvl="0" indent="0" algn="l" defTabSz="533400">
            <a:lnSpc>
              <a:spcPct val="90000"/>
            </a:lnSpc>
            <a:spcBef>
              <a:spcPct val="0"/>
            </a:spcBef>
            <a:spcAft>
              <a:spcPct val="35000"/>
            </a:spcAft>
            <a:buNone/>
          </a:pPr>
          <a:r>
            <a:rPr lang="en-US" sz="1200" kern="1200"/>
            <a:t>Implementing OOPs concepts in Java for efficient code structure.</a:t>
          </a:r>
        </a:p>
      </dsp:txBody>
      <dsp:txXfrm>
        <a:off x="4362522" y="2662514"/>
        <a:ext cx="2603580" cy="1063009"/>
      </dsp:txXfrm>
    </dsp:sp>
    <dsp:sp modelId="{8E354605-E1C6-4601-8A9A-2260D5314DE9}">
      <dsp:nvSpPr>
        <dsp:cNvPr id="0" name=""/>
        <dsp:cNvSpPr/>
      </dsp:nvSpPr>
      <dsp:spPr>
        <a:xfrm>
          <a:off x="0" y="3991276"/>
          <a:ext cx="6966103" cy="106300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67718-8F85-4C39-819F-9226DED6F2E9}">
      <dsp:nvSpPr>
        <dsp:cNvPr id="0" name=""/>
        <dsp:cNvSpPr/>
      </dsp:nvSpPr>
      <dsp:spPr>
        <a:xfrm>
          <a:off x="321560" y="4230453"/>
          <a:ext cx="584655" cy="5846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FD9324-7DA0-415A-8B33-FA908E425E26}">
      <dsp:nvSpPr>
        <dsp:cNvPr id="0" name=""/>
        <dsp:cNvSpPr/>
      </dsp:nvSpPr>
      <dsp:spPr>
        <a:xfrm>
          <a:off x="1227776" y="3991276"/>
          <a:ext cx="3134746"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844550">
            <a:lnSpc>
              <a:spcPct val="90000"/>
            </a:lnSpc>
            <a:spcBef>
              <a:spcPct val="0"/>
            </a:spcBef>
            <a:spcAft>
              <a:spcPct val="35000"/>
            </a:spcAft>
            <a:buNone/>
          </a:pPr>
          <a:r>
            <a:rPr lang="en-US" sz="1900" b="1" kern="1200"/>
            <a:t>Team Dynamics:</a:t>
          </a:r>
          <a:endParaRPr lang="en-US" sz="1900" kern="1200"/>
        </a:p>
      </dsp:txBody>
      <dsp:txXfrm>
        <a:off x="1227776" y="3991276"/>
        <a:ext cx="3134746" cy="1063009"/>
      </dsp:txXfrm>
    </dsp:sp>
    <dsp:sp modelId="{569F8A65-9920-44A0-BBEB-691025A2AAEE}">
      <dsp:nvSpPr>
        <dsp:cNvPr id="0" name=""/>
        <dsp:cNvSpPr/>
      </dsp:nvSpPr>
      <dsp:spPr>
        <a:xfrm>
          <a:off x="4362522" y="3991276"/>
          <a:ext cx="2603580"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533400">
            <a:lnSpc>
              <a:spcPct val="90000"/>
            </a:lnSpc>
            <a:spcBef>
              <a:spcPct val="0"/>
            </a:spcBef>
            <a:spcAft>
              <a:spcPct val="35000"/>
            </a:spcAft>
            <a:buNone/>
          </a:pPr>
          <a:r>
            <a:rPr lang="en-US" sz="1200" kern="1200"/>
            <a:t>Effective communication, task distribution, and conflict resolution.</a:t>
          </a:r>
        </a:p>
        <a:p>
          <a:pPr marL="0" lvl="0" indent="0" algn="l" defTabSz="533400">
            <a:lnSpc>
              <a:spcPct val="90000"/>
            </a:lnSpc>
            <a:spcBef>
              <a:spcPct val="0"/>
            </a:spcBef>
            <a:spcAft>
              <a:spcPct val="35000"/>
            </a:spcAft>
            <a:buNone/>
          </a:pPr>
          <a:r>
            <a:rPr lang="en-US" sz="1200" kern="1200"/>
            <a:t>Significance of both task completion and active group participation.</a:t>
          </a:r>
        </a:p>
      </dsp:txBody>
      <dsp:txXfrm>
        <a:off x="4362522" y="3991276"/>
        <a:ext cx="2603580" cy="1063009"/>
      </dsp:txXfrm>
    </dsp:sp>
    <dsp:sp modelId="{4608243A-E56A-418E-AE70-DABF700E6FFA}">
      <dsp:nvSpPr>
        <dsp:cNvPr id="0" name=""/>
        <dsp:cNvSpPr/>
      </dsp:nvSpPr>
      <dsp:spPr>
        <a:xfrm>
          <a:off x="0" y="5320038"/>
          <a:ext cx="6966103" cy="106300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41733F-12F6-419E-8FF4-5850C1BA41E4}">
      <dsp:nvSpPr>
        <dsp:cNvPr id="0" name=""/>
        <dsp:cNvSpPr/>
      </dsp:nvSpPr>
      <dsp:spPr>
        <a:xfrm>
          <a:off x="321560" y="5559215"/>
          <a:ext cx="584655" cy="5846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8FD400-4B85-4719-ADC2-F7613A77AD1A}">
      <dsp:nvSpPr>
        <dsp:cNvPr id="0" name=""/>
        <dsp:cNvSpPr/>
      </dsp:nvSpPr>
      <dsp:spPr>
        <a:xfrm>
          <a:off x="1227776" y="5320038"/>
          <a:ext cx="3134746"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844550">
            <a:lnSpc>
              <a:spcPct val="90000"/>
            </a:lnSpc>
            <a:spcBef>
              <a:spcPct val="0"/>
            </a:spcBef>
            <a:spcAft>
              <a:spcPct val="35000"/>
            </a:spcAft>
            <a:buNone/>
          </a:pPr>
          <a:r>
            <a:rPr lang="en-US" sz="1900" b="1" kern="1200"/>
            <a:t>Learning and Reflection:</a:t>
          </a:r>
          <a:endParaRPr lang="en-US" sz="1900" kern="1200"/>
        </a:p>
      </dsp:txBody>
      <dsp:txXfrm>
        <a:off x="1227776" y="5320038"/>
        <a:ext cx="3134746" cy="1063009"/>
      </dsp:txXfrm>
    </dsp:sp>
    <dsp:sp modelId="{3F1B80E9-2074-4DE4-8499-FCA4D4A799B3}">
      <dsp:nvSpPr>
        <dsp:cNvPr id="0" name=""/>
        <dsp:cNvSpPr/>
      </dsp:nvSpPr>
      <dsp:spPr>
        <a:xfrm>
          <a:off x="4362522" y="5320038"/>
          <a:ext cx="2603580" cy="106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02" tIns="112502" rIns="112502" bIns="112502" numCol="1" spcCol="1270" anchor="ctr" anchorCtr="0">
          <a:noAutofit/>
        </a:bodyPr>
        <a:lstStyle/>
        <a:p>
          <a:pPr marL="0" lvl="0" indent="0" algn="l" defTabSz="533400">
            <a:lnSpc>
              <a:spcPct val="90000"/>
            </a:lnSpc>
            <a:spcBef>
              <a:spcPct val="0"/>
            </a:spcBef>
            <a:spcAft>
              <a:spcPct val="35000"/>
            </a:spcAft>
            <a:buNone/>
          </a:pPr>
          <a:r>
            <a:rPr lang="en-US" sz="1200" kern="1200"/>
            <a:t>Reflective stance towards challenges encountered.</a:t>
          </a:r>
        </a:p>
        <a:p>
          <a:pPr marL="0" lvl="0" indent="0" algn="l" defTabSz="533400">
            <a:lnSpc>
              <a:spcPct val="90000"/>
            </a:lnSpc>
            <a:spcBef>
              <a:spcPct val="0"/>
            </a:spcBef>
            <a:spcAft>
              <a:spcPct val="35000"/>
            </a:spcAft>
            <a:buNone/>
          </a:pPr>
          <a:r>
            <a:rPr lang="en-US" sz="1200" kern="1200"/>
            <a:t>Application of newfound knowledge in future projects.</a:t>
          </a:r>
        </a:p>
      </dsp:txBody>
      <dsp:txXfrm>
        <a:off x="4362522" y="5320038"/>
        <a:ext cx="2603580" cy="1063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60D54-117E-46E4-8A7E-4143FC85D1E9}">
      <dsp:nvSpPr>
        <dsp:cNvPr id="0" name=""/>
        <dsp:cNvSpPr/>
      </dsp:nvSpPr>
      <dsp:spPr>
        <a:xfrm>
          <a:off x="453630" y="1062377"/>
          <a:ext cx="734853" cy="7348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67EF7B-D9C4-4877-A533-B23CE9C5C9D6}">
      <dsp:nvSpPr>
        <dsp:cNvPr id="0" name=""/>
        <dsp:cNvSpPr/>
      </dsp:nvSpPr>
      <dsp:spPr>
        <a:xfrm>
          <a:off x="4553" y="2101913"/>
          <a:ext cx="1633007" cy="99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Requirements Analysis:</a:t>
          </a:r>
          <a:r>
            <a:rPr lang="en-US" sz="1100" b="0" kern="1200" dirty="0"/>
            <a:t> </a:t>
          </a:r>
          <a:r>
            <a:rPr lang="en-US" sz="1100" kern="1200" dirty="0"/>
            <a:t>Ensuring accurate interpretation and addressing of all specified functionalities. </a:t>
          </a:r>
        </a:p>
      </dsp:txBody>
      <dsp:txXfrm>
        <a:off x="4553" y="2101913"/>
        <a:ext cx="1633007" cy="991286"/>
      </dsp:txXfrm>
    </dsp:sp>
    <dsp:sp modelId="{4D156430-9A37-4CCE-B7FF-557C4ADD1140}">
      <dsp:nvSpPr>
        <dsp:cNvPr id="0" name=""/>
        <dsp:cNvSpPr/>
      </dsp:nvSpPr>
      <dsp:spPr>
        <a:xfrm>
          <a:off x="2372414" y="1062377"/>
          <a:ext cx="734853" cy="7348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12AD85-8F97-4112-810B-E9F48626114E}">
      <dsp:nvSpPr>
        <dsp:cNvPr id="0" name=""/>
        <dsp:cNvSpPr/>
      </dsp:nvSpPr>
      <dsp:spPr>
        <a:xfrm>
          <a:off x="1923337" y="2101913"/>
          <a:ext cx="1633007" cy="99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b="1" kern="1200" dirty="0" err="1">
              <a:latin typeface="Garamond" panose="02020404030301010803"/>
            </a:rPr>
            <a:t>ATMFunctionalities</a:t>
          </a:r>
          <a:r>
            <a:rPr lang="en-US" sz="1100" b="1" kern="1200" dirty="0"/>
            <a:t>: </a:t>
          </a:r>
          <a:r>
            <a:rPr lang="en-US" sz="1100" b="1" kern="1200" dirty="0">
              <a:latin typeface="Garamond" panose="02020404030301010803"/>
            </a:rPr>
            <a:t>        </a:t>
          </a:r>
          <a:r>
            <a:rPr lang="en-US" sz="1100" kern="1200" dirty="0"/>
            <a:t>Comprehensive understanding of key ATM features. Formulating a clear picture of the desired system behavior and user interactions. </a:t>
          </a:r>
        </a:p>
      </dsp:txBody>
      <dsp:txXfrm>
        <a:off x="1923337" y="2101913"/>
        <a:ext cx="1633007" cy="991286"/>
      </dsp:txXfrm>
    </dsp:sp>
    <dsp:sp modelId="{85916EF2-0624-4932-BB04-ABF789761ED6}">
      <dsp:nvSpPr>
        <dsp:cNvPr id="0" name=""/>
        <dsp:cNvSpPr/>
      </dsp:nvSpPr>
      <dsp:spPr>
        <a:xfrm>
          <a:off x="4291199" y="1062377"/>
          <a:ext cx="734853" cy="7348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2E14C1-1924-4AD3-83F4-81464DA3CBEA}">
      <dsp:nvSpPr>
        <dsp:cNvPr id="0" name=""/>
        <dsp:cNvSpPr/>
      </dsp:nvSpPr>
      <dsp:spPr>
        <a:xfrm>
          <a:off x="3842122" y="2101913"/>
          <a:ext cx="1633007" cy="99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System Design Considerations: </a:t>
          </a:r>
          <a:r>
            <a:rPr lang="en-US" sz="1100" kern="1200" dirty="0"/>
            <a:t>Developing a coherent and logical system design. Ensuring seamless transaction flow and user interaction. </a:t>
          </a:r>
        </a:p>
      </dsp:txBody>
      <dsp:txXfrm>
        <a:off x="3842122" y="2101913"/>
        <a:ext cx="1633007" cy="991286"/>
      </dsp:txXfrm>
    </dsp:sp>
    <dsp:sp modelId="{F6B66305-C5DF-4ED8-94A3-D8706E69D42D}">
      <dsp:nvSpPr>
        <dsp:cNvPr id="0" name=""/>
        <dsp:cNvSpPr/>
      </dsp:nvSpPr>
      <dsp:spPr>
        <a:xfrm>
          <a:off x="6209983" y="1062377"/>
          <a:ext cx="734853" cy="7348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C7C955-5910-4E98-8D97-73D2A767B9BA}">
      <dsp:nvSpPr>
        <dsp:cNvPr id="0" name=""/>
        <dsp:cNvSpPr/>
      </dsp:nvSpPr>
      <dsp:spPr>
        <a:xfrm>
          <a:off x="5760906" y="2101913"/>
          <a:ext cx="1633007" cy="99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b="1" kern="1200" dirty="0">
              <a:latin typeface="Times New Roman"/>
              <a:cs typeface="Times New Roman"/>
            </a:rPr>
            <a:t>Use Case Identification: </a:t>
          </a:r>
          <a:r>
            <a:rPr lang="en-US" sz="1100" kern="1200" dirty="0">
              <a:latin typeface="Times New Roman"/>
              <a:cs typeface="Times New Roman"/>
            </a:rPr>
            <a:t>Identifying and detailing user scenarios comprehensively. Anticipating uncommon and edge case scenarios for robust system design. </a:t>
          </a:r>
        </a:p>
      </dsp:txBody>
      <dsp:txXfrm>
        <a:off x="5760906" y="2101913"/>
        <a:ext cx="1633007" cy="991286"/>
      </dsp:txXfrm>
    </dsp:sp>
    <dsp:sp modelId="{9893024B-DB1A-4B36-9EFD-8A2B0034C376}">
      <dsp:nvSpPr>
        <dsp:cNvPr id="0" name=""/>
        <dsp:cNvSpPr/>
      </dsp:nvSpPr>
      <dsp:spPr>
        <a:xfrm>
          <a:off x="8128767" y="1062377"/>
          <a:ext cx="734853" cy="7348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8E4194-4853-4050-80D7-09F267E46D27}">
      <dsp:nvSpPr>
        <dsp:cNvPr id="0" name=""/>
        <dsp:cNvSpPr/>
      </dsp:nvSpPr>
      <dsp:spPr>
        <a:xfrm>
          <a:off x="7679690" y="2101913"/>
          <a:ext cx="1633007" cy="99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latin typeface="Times New Roman"/>
              <a:cs typeface="Times New Roman"/>
            </a:rPr>
            <a:t>Documentation: </a:t>
          </a:r>
          <a:r>
            <a:rPr lang="en-US" sz="1100" kern="1200" dirty="0">
              <a:latin typeface="Times New Roman"/>
              <a:cs typeface="Times New Roman"/>
            </a:rPr>
            <a:t> Producing clear and detailed documentation outlining the design. </a:t>
          </a:r>
        </a:p>
      </dsp:txBody>
      <dsp:txXfrm>
        <a:off x="7679690" y="2101913"/>
        <a:ext cx="1633007" cy="991286"/>
      </dsp:txXfrm>
    </dsp:sp>
    <dsp:sp modelId="{4C757DC4-3034-4BE4-929E-C33702F7468F}">
      <dsp:nvSpPr>
        <dsp:cNvPr id="0" name=""/>
        <dsp:cNvSpPr/>
      </dsp:nvSpPr>
      <dsp:spPr>
        <a:xfrm>
          <a:off x="10047551" y="1062377"/>
          <a:ext cx="734853" cy="7348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3D0506-0399-4FF8-841B-1F293AD9C83A}">
      <dsp:nvSpPr>
        <dsp:cNvPr id="0" name=""/>
        <dsp:cNvSpPr/>
      </dsp:nvSpPr>
      <dsp:spPr>
        <a:xfrm>
          <a:off x="9598474" y="2101913"/>
          <a:ext cx="1633007" cy="99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Times New Roman"/>
              <a:cs typeface="Times New Roman"/>
            </a:rPr>
            <a:t>Utilizing diagrams where necessary for enhanced clarity. </a:t>
          </a:r>
        </a:p>
      </dsp:txBody>
      <dsp:txXfrm>
        <a:off x="9598474" y="2101913"/>
        <a:ext cx="1633007" cy="991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42FB2-750A-484D-9F3A-5F2E652DFE07}">
      <dsp:nvSpPr>
        <dsp:cNvPr id="0" name=""/>
        <dsp:cNvSpPr/>
      </dsp:nvSpPr>
      <dsp:spPr>
        <a:xfrm>
          <a:off x="4828" y="1138996"/>
          <a:ext cx="578074" cy="5780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6AED69-EF7B-4026-B5F4-77DEFE5EA82F}">
      <dsp:nvSpPr>
        <dsp:cNvPr id="0" name=""/>
        <dsp:cNvSpPr/>
      </dsp:nvSpPr>
      <dsp:spPr>
        <a:xfrm>
          <a:off x="4828" y="1817504"/>
          <a:ext cx="1651640" cy="603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Model:</a:t>
          </a:r>
          <a:r>
            <a:rPr lang="en-US" sz="1400" b="1" kern="1200">
              <a:latin typeface="Garamond" panose="02020404030301010803"/>
            </a:rPr>
            <a:t> </a:t>
          </a:r>
          <a:r>
            <a:rPr lang="en-US" sz="1400" b="1" kern="1200"/>
            <a:t>Spiral Model</a:t>
          </a:r>
          <a:endParaRPr lang="en-US" sz="1400" kern="1200"/>
        </a:p>
      </dsp:txBody>
      <dsp:txXfrm>
        <a:off x="4828" y="1817504"/>
        <a:ext cx="1651640" cy="603881"/>
      </dsp:txXfrm>
    </dsp:sp>
    <dsp:sp modelId="{405EFD16-4EB3-466D-B64C-0D06045738E2}">
      <dsp:nvSpPr>
        <dsp:cNvPr id="0" name=""/>
        <dsp:cNvSpPr/>
      </dsp:nvSpPr>
      <dsp:spPr>
        <a:xfrm>
          <a:off x="4828" y="2468098"/>
          <a:ext cx="1651640" cy="1006561"/>
        </a:xfrm>
        <a:prstGeom prst="rect">
          <a:avLst/>
        </a:prstGeom>
        <a:noFill/>
        <a:ln>
          <a:noFill/>
        </a:ln>
        <a:effectLst/>
      </dsp:spPr>
      <dsp:style>
        <a:lnRef idx="0">
          <a:scrgbClr r="0" g="0" b="0"/>
        </a:lnRef>
        <a:fillRef idx="0">
          <a:scrgbClr r="0" g="0" b="0"/>
        </a:fillRef>
        <a:effectRef idx="0">
          <a:scrgbClr r="0" g="0" b="0"/>
        </a:effectRef>
        <a:fontRef idx="minor"/>
      </dsp:style>
    </dsp:sp>
    <dsp:sp modelId="{091D48A2-A137-4F69-AB4D-2C56197D24DC}">
      <dsp:nvSpPr>
        <dsp:cNvPr id="0" name=""/>
        <dsp:cNvSpPr/>
      </dsp:nvSpPr>
      <dsp:spPr>
        <a:xfrm>
          <a:off x="1945506" y="1138996"/>
          <a:ext cx="578074" cy="5780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79240A-8879-4772-BDA3-58598BA27179}">
      <dsp:nvSpPr>
        <dsp:cNvPr id="0" name=""/>
        <dsp:cNvSpPr/>
      </dsp:nvSpPr>
      <dsp:spPr>
        <a:xfrm>
          <a:off x="1945506" y="1817504"/>
          <a:ext cx="1651640" cy="603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Risk Analysis and Management</a:t>
          </a:r>
          <a:endParaRPr lang="en-US" sz="1400" kern="1200"/>
        </a:p>
      </dsp:txBody>
      <dsp:txXfrm>
        <a:off x="1945506" y="1817504"/>
        <a:ext cx="1651640" cy="603881"/>
      </dsp:txXfrm>
    </dsp:sp>
    <dsp:sp modelId="{8323100A-5E7C-4EEE-80B2-F73B7C412F70}">
      <dsp:nvSpPr>
        <dsp:cNvPr id="0" name=""/>
        <dsp:cNvSpPr/>
      </dsp:nvSpPr>
      <dsp:spPr>
        <a:xfrm>
          <a:off x="1945506" y="2468098"/>
          <a:ext cx="1651640" cy="1006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Comprehensive identification and analysis of potential risks.</a:t>
          </a:r>
        </a:p>
        <a:p>
          <a:pPr marL="0" lvl="0" indent="0" algn="l" defTabSz="488950">
            <a:lnSpc>
              <a:spcPct val="100000"/>
            </a:lnSpc>
            <a:spcBef>
              <a:spcPct val="0"/>
            </a:spcBef>
            <a:spcAft>
              <a:spcPct val="35000"/>
            </a:spcAft>
            <a:buNone/>
          </a:pPr>
          <a:r>
            <a:rPr lang="en-US" sz="1100" kern="1200"/>
            <a:t>Integration of risk mitigation strategies throughout the project.</a:t>
          </a:r>
        </a:p>
      </dsp:txBody>
      <dsp:txXfrm>
        <a:off x="1945506" y="2468098"/>
        <a:ext cx="1651640" cy="1006561"/>
      </dsp:txXfrm>
    </dsp:sp>
    <dsp:sp modelId="{F3B91230-1FE4-4509-A969-2BACAA646D45}">
      <dsp:nvSpPr>
        <dsp:cNvPr id="0" name=""/>
        <dsp:cNvSpPr/>
      </dsp:nvSpPr>
      <dsp:spPr>
        <a:xfrm>
          <a:off x="3886183" y="1138996"/>
          <a:ext cx="578074" cy="5780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19CB2A-6C06-46C4-8362-42E78AC9313C}">
      <dsp:nvSpPr>
        <dsp:cNvPr id="0" name=""/>
        <dsp:cNvSpPr/>
      </dsp:nvSpPr>
      <dsp:spPr>
        <a:xfrm>
          <a:off x="3886183" y="1817504"/>
          <a:ext cx="1651640" cy="603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Iterative Prototyping</a:t>
          </a:r>
          <a:endParaRPr lang="en-US" sz="1400" kern="1200"/>
        </a:p>
      </dsp:txBody>
      <dsp:txXfrm>
        <a:off x="3886183" y="1817504"/>
        <a:ext cx="1651640" cy="603881"/>
      </dsp:txXfrm>
    </dsp:sp>
    <dsp:sp modelId="{AFB3EF3E-689B-4EC7-9321-552A68CD4540}">
      <dsp:nvSpPr>
        <dsp:cNvPr id="0" name=""/>
        <dsp:cNvSpPr/>
      </dsp:nvSpPr>
      <dsp:spPr>
        <a:xfrm>
          <a:off x="3886183" y="2468098"/>
          <a:ext cx="1651640" cy="1006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Incremental development with prototyping at each iteration.</a:t>
          </a:r>
        </a:p>
        <a:p>
          <a:pPr marL="0" lvl="0" indent="0" algn="l" defTabSz="488950">
            <a:lnSpc>
              <a:spcPct val="100000"/>
            </a:lnSpc>
            <a:spcBef>
              <a:spcPct val="0"/>
            </a:spcBef>
            <a:spcAft>
              <a:spcPct val="35000"/>
            </a:spcAft>
            <a:buNone/>
          </a:pPr>
          <a:r>
            <a:rPr lang="en-US" sz="1100" kern="1200"/>
            <a:t>Allows for early user feedback and refinement.</a:t>
          </a:r>
        </a:p>
      </dsp:txBody>
      <dsp:txXfrm>
        <a:off x="3886183" y="2468098"/>
        <a:ext cx="1651640" cy="1006561"/>
      </dsp:txXfrm>
    </dsp:sp>
    <dsp:sp modelId="{3B7403B8-1A39-4642-8993-DBAD46609621}">
      <dsp:nvSpPr>
        <dsp:cNvPr id="0" name=""/>
        <dsp:cNvSpPr/>
      </dsp:nvSpPr>
      <dsp:spPr>
        <a:xfrm>
          <a:off x="5826861" y="1138996"/>
          <a:ext cx="578074" cy="5780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F73ED5-4CC5-45AF-A915-6A7AB2C1C2ED}">
      <dsp:nvSpPr>
        <dsp:cNvPr id="0" name=""/>
        <dsp:cNvSpPr/>
      </dsp:nvSpPr>
      <dsp:spPr>
        <a:xfrm>
          <a:off x="5826861" y="1817504"/>
          <a:ext cx="1651640" cy="603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Phased Approach</a:t>
          </a:r>
          <a:endParaRPr lang="en-US" sz="1400" kern="1200"/>
        </a:p>
      </dsp:txBody>
      <dsp:txXfrm>
        <a:off x="5826861" y="1817504"/>
        <a:ext cx="1651640" cy="603881"/>
      </dsp:txXfrm>
    </dsp:sp>
    <dsp:sp modelId="{B367AE99-2DCC-4536-A0DE-83DB65001B64}">
      <dsp:nvSpPr>
        <dsp:cNvPr id="0" name=""/>
        <dsp:cNvSpPr/>
      </dsp:nvSpPr>
      <dsp:spPr>
        <a:xfrm>
          <a:off x="5826861" y="2468098"/>
          <a:ext cx="1651640" cy="1006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Divides the project into small, manageable phases.</a:t>
          </a:r>
        </a:p>
        <a:p>
          <a:pPr marL="0" lvl="0" indent="0" algn="l" defTabSz="488950">
            <a:lnSpc>
              <a:spcPct val="100000"/>
            </a:lnSpc>
            <a:spcBef>
              <a:spcPct val="0"/>
            </a:spcBef>
            <a:spcAft>
              <a:spcPct val="35000"/>
            </a:spcAft>
            <a:buNone/>
          </a:pPr>
          <a:r>
            <a:rPr lang="en-US" sz="1100" kern="1200"/>
            <a:t>Ensures a systematic and controlled progression.</a:t>
          </a:r>
        </a:p>
      </dsp:txBody>
      <dsp:txXfrm>
        <a:off x="5826861" y="2468098"/>
        <a:ext cx="1651640" cy="1006561"/>
      </dsp:txXfrm>
    </dsp:sp>
    <dsp:sp modelId="{7DCB4FBC-9EA8-402F-965F-7EC6B12DADCB}">
      <dsp:nvSpPr>
        <dsp:cNvPr id="0" name=""/>
        <dsp:cNvSpPr/>
      </dsp:nvSpPr>
      <dsp:spPr>
        <a:xfrm>
          <a:off x="7767539" y="1138996"/>
          <a:ext cx="578074" cy="5780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B1F136-6088-4A34-8E11-2902B31D3F16}">
      <dsp:nvSpPr>
        <dsp:cNvPr id="0" name=""/>
        <dsp:cNvSpPr/>
      </dsp:nvSpPr>
      <dsp:spPr>
        <a:xfrm>
          <a:off x="7767539" y="1817504"/>
          <a:ext cx="1651640" cy="603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Flexibility and Adaptability</a:t>
          </a:r>
          <a:endParaRPr lang="en-US" sz="1400" kern="1200"/>
        </a:p>
      </dsp:txBody>
      <dsp:txXfrm>
        <a:off x="7767539" y="1817504"/>
        <a:ext cx="1651640" cy="603881"/>
      </dsp:txXfrm>
    </dsp:sp>
    <dsp:sp modelId="{BD0C406A-D8B6-47B6-BFB7-F12B7AD1142E}">
      <dsp:nvSpPr>
        <dsp:cNvPr id="0" name=""/>
        <dsp:cNvSpPr/>
      </dsp:nvSpPr>
      <dsp:spPr>
        <a:xfrm>
          <a:off x="7767539" y="2468098"/>
          <a:ext cx="1651640" cy="1006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Emphasis on adapting to changes during each spiral.</a:t>
          </a:r>
        </a:p>
        <a:p>
          <a:pPr marL="0" lvl="0" indent="0" algn="l" defTabSz="488950">
            <a:lnSpc>
              <a:spcPct val="100000"/>
            </a:lnSpc>
            <a:spcBef>
              <a:spcPct val="0"/>
            </a:spcBef>
            <a:spcAft>
              <a:spcPct val="35000"/>
            </a:spcAft>
            <a:buNone/>
          </a:pPr>
          <a:r>
            <a:rPr lang="en-US" sz="1100" kern="1200"/>
            <a:t>Facilitates adjustments based on evolving project requirements.</a:t>
          </a:r>
        </a:p>
      </dsp:txBody>
      <dsp:txXfrm>
        <a:off x="7767539" y="2468098"/>
        <a:ext cx="1651640" cy="1006561"/>
      </dsp:txXfrm>
    </dsp:sp>
    <dsp:sp modelId="{C04DA39E-D54D-4BBF-A3B4-B1BAF2C18A90}">
      <dsp:nvSpPr>
        <dsp:cNvPr id="0" name=""/>
        <dsp:cNvSpPr/>
      </dsp:nvSpPr>
      <dsp:spPr>
        <a:xfrm>
          <a:off x="9708217" y="1138996"/>
          <a:ext cx="578074" cy="5780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210C30-C429-4789-A79E-4673A68EED5A}">
      <dsp:nvSpPr>
        <dsp:cNvPr id="0" name=""/>
        <dsp:cNvSpPr/>
      </dsp:nvSpPr>
      <dsp:spPr>
        <a:xfrm>
          <a:off x="9708217" y="1817504"/>
          <a:ext cx="1651640" cy="603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Continuous Evaluation and Improvement</a:t>
          </a:r>
          <a:endParaRPr lang="en-US" sz="1400" kern="1200"/>
        </a:p>
      </dsp:txBody>
      <dsp:txXfrm>
        <a:off x="9708217" y="1817504"/>
        <a:ext cx="1651640" cy="603881"/>
      </dsp:txXfrm>
    </dsp:sp>
    <dsp:sp modelId="{E36ED541-EB05-4E11-AA6A-16C76CF174A8}">
      <dsp:nvSpPr>
        <dsp:cNvPr id="0" name=""/>
        <dsp:cNvSpPr/>
      </dsp:nvSpPr>
      <dsp:spPr>
        <a:xfrm>
          <a:off x="9708217" y="2468098"/>
          <a:ext cx="1651640" cy="1006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Regular reviews and evaluations at the end of each spiral.</a:t>
          </a:r>
        </a:p>
        <a:p>
          <a:pPr marL="0" lvl="0" indent="0" algn="l" defTabSz="488950">
            <a:lnSpc>
              <a:spcPct val="100000"/>
            </a:lnSpc>
            <a:spcBef>
              <a:spcPct val="0"/>
            </a:spcBef>
            <a:spcAft>
              <a:spcPct val="35000"/>
            </a:spcAft>
            <a:buNone/>
          </a:pPr>
          <a:r>
            <a:rPr lang="en-US" sz="1100" kern="1200"/>
            <a:t>Incorporation of lessons learned for ongoing enhancements.</a:t>
          </a:r>
        </a:p>
      </dsp:txBody>
      <dsp:txXfrm>
        <a:off x="9708217" y="2468098"/>
        <a:ext cx="1651640" cy="10065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4777C-C370-4D50-A886-138FAEE0BFD4}">
      <dsp:nvSpPr>
        <dsp:cNvPr id="0" name=""/>
        <dsp:cNvSpPr/>
      </dsp:nvSpPr>
      <dsp:spPr>
        <a:xfrm>
          <a:off x="738" y="835336"/>
          <a:ext cx="736804" cy="736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E08A24-710E-40A3-8151-2D5D9E6F8B12}">
      <dsp:nvSpPr>
        <dsp:cNvPr id="0" name=""/>
        <dsp:cNvSpPr/>
      </dsp:nvSpPr>
      <dsp:spPr>
        <a:xfrm>
          <a:off x="738" y="1678872"/>
          <a:ext cx="2105156" cy="31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a:latin typeface="Times New Roman"/>
              <a:cs typeface="Times New Roman"/>
            </a:rPr>
            <a:t>Testing Levels</a:t>
          </a:r>
          <a:endParaRPr lang="en-US" sz="1900" kern="1200">
            <a:latin typeface="Times New Roman"/>
            <a:cs typeface="Times New Roman"/>
          </a:endParaRPr>
        </a:p>
      </dsp:txBody>
      <dsp:txXfrm>
        <a:off x="738" y="1678872"/>
        <a:ext cx="2105156" cy="315773"/>
      </dsp:txXfrm>
    </dsp:sp>
    <dsp:sp modelId="{C022B1BD-4D6E-4569-8188-89F8258CEE37}">
      <dsp:nvSpPr>
        <dsp:cNvPr id="0" name=""/>
        <dsp:cNvSpPr/>
      </dsp:nvSpPr>
      <dsp:spPr>
        <a:xfrm>
          <a:off x="738" y="2044287"/>
          <a:ext cx="2105156" cy="1273170"/>
        </a:xfrm>
        <a:prstGeom prst="rect">
          <a:avLst/>
        </a:prstGeom>
        <a:noFill/>
        <a:ln>
          <a:noFill/>
        </a:ln>
        <a:effectLst/>
      </dsp:spPr>
      <dsp:style>
        <a:lnRef idx="0">
          <a:scrgbClr r="0" g="0" b="0"/>
        </a:lnRef>
        <a:fillRef idx="0">
          <a:scrgbClr r="0" g="0" b="0"/>
        </a:fillRef>
        <a:effectRef idx="0">
          <a:scrgbClr r="0" g="0" b="0"/>
        </a:effectRef>
        <a:fontRef idx="minor"/>
      </dsp:style>
    </dsp:sp>
    <dsp:sp modelId="{2357D370-3998-4B34-AA1E-FD5267E57699}">
      <dsp:nvSpPr>
        <dsp:cNvPr id="0" name=""/>
        <dsp:cNvSpPr/>
      </dsp:nvSpPr>
      <dsp:spPr>
        <a:xfrm>
          <a:off x="2474297" y="835336"/>
          <a:ext cx="736804" cy="736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162242-B936-42BA-93AE-E658EE573D13}">
      <dsp:nvSpPr>
        <dsp:cNvPr id="0" name=""/>
        <dsp:cNvSpPr/>
      </dsp:nvSpPr>
      <dsp:spPr>
        <a:xfrm>
          <a:off x="2474297" y="1678872"/>
          <a:ext cx="2105156" cy="31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a:latin typeface="Times New Roman"/>
              <a:cs typeface="Times New Roman"/>
            </a:rPr>
            <a:t>Unit Testing:</a:t>
          </a:r>
          <a:endParaRPr lang="en-US" sz="1900" kern="1200">
            <a:latin typeface="Times New Roman"/>
            <a:cs typeface="Times New Roman"/>
          </a:endParaRPr>
        </a:p>
      </dsp:txBody>
      <dsp:txXfrm>
        <a:off x="2474297" y="1678872"/>
        <a:ext cx="2105156" cy="315773"/>
      </dsp:txXfrm>
    </dsp:sp>
    <dsp:sp modelId="{DE53367A-F853-4FC4-8214-F33EA1D151DF}">
      <dsp:nvSpPr>
        <dsp:cNvPr id="0" name=""/>
        <dsp:cNvSpPr/>
      </dsp:nvSpPr>
      <dsp:spPr>
        <a:xfrm>
          <a:off x="2474297" y="2044287"/>
          <a:ext cx="2105156" cy="1273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latin typeface="Times New Roman"/>
              <a:cs typeface="Times New Roman"/>
            </a:rPr>
            <a:t>Verify individual components.</a:t>
          </a:r>
        </a:p>
        <a:p>
          <a:pPr marL="0" lvl="0" indent="0" algn="l" defTabSz="622300">
            <a:lnSpc>
              <a:spcPct val="100000"/>
            </a:lnSpc>
            <a:spcBef>
              <a:spcPct val="0"/>
            </a:spcBef>
            <a:spcAft>
              <a:spcPct val="35000"/>
            </a:spcAft>
            <a:buNone/>
          </a:pPr>
          <a:r>
            <a:rPr lang="en-US" sz="1400" kern="1200">
              <a:latin typeface="Times New Roman"/>
              <a:cs typeface="Times New Roman"/>
            </a:rPr>
            <a:t>Ensure methods and functions work as expected.</a:t>
          </a:r>
        </a:p>
      </dsp:txBody>
      <dsp:txXfrm>
        <a:off x="2474297" y="2044287"/>
        <a:ext cx="2105156" cy="1273170"/>
      </dsp:txXfrm>
    </dsp:sp>
    <dsp:sp modelId="{247C7F28-C343-4054-AE4B-44C5A5A1D860}">
      <dsp:nvSpPr>
        <dsp:cNvPr id="0" name=""/>
        <dsp:cNvSpPr/>
      </dsp:nvSpPr>
      <dsp:spPr>
        <a:xfrm>
          <a:off x="4947855" y="835336"/>
          <a:ext cx="736804" cy="736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877385-B552-4CF6-9E9E-E4F928D3409D}">
      <dsp:nvSpPr>
        <dsp:cNvPr id="0" name=""/>
        <dsp:cNvSpPr/>
      </dsp:nvSpPr>
      <dsp:spPr>
        <a:xfrm>
          <a:off x="4947855" y="1678872"/>
          <a:ext cx="2105156" cy="31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a:latin typeface="Times New Roman"/>
              <a:cs typeface="Times New Roman"/>
            </a:rPr>
            <a:t>Integration Testing:</a:t>
          </a:r>
          <a:endParaRPr lang="en-US" sz="1900" kern="1200">
            <a:latin typeface="Times New Roman"/>
            <a:cs typeface="Times New Roman"/>
          </a:endParaRPr>
        </a:p>
      </dsp:txBody>
      <dsp:txXfrm>
        <a:off x="4947855" y="1678872"/>
        <a:ext cx="2105156" cy="315773"/>
      </dsp:txXfrm>
    </dsp:sp>
    <dsp:sp modelId="{0360DA21-AF9F-47BD-AD16-844BED098EFF}">
      <dsp:nvSpPr>
        <dsp:cNvPr id="0" name=""/>
        <dsp:cNvSpPr/>
      </dsp:nvSpPr>
      <dsp:spPr>
        <a:xfrm>
          <a:off x="4947855" y="2044287"/>
          <a:ext cx="2105156" cy="1273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latin typeface="Times New Roman"/>
              <a:cs typeface="Times New Roman"/>
            </a:rPr>
            <a:t>Validate interactions between integrated components.</a:t>
          </a:r>
        </a:p>
        <a:p>
          <a:pPr marL="0" lvl="0" indent="0" algn="l" defTabSz="622300">
            <a:lnSpc>
              <a:spcPct val="100000"/>
            </a:lnSpc>
            <a:spcBef>
              <a:spcPct val="0"/>
            </a:spcBef>
            <a:spcAft>
              <a:spcPct val="35000"/>
            </a:spcAft>
            <a:buNone/>
          </a:pPr>
          <a:r>
            <a:rPr lang="en-US" sz="1400" kern="1200">
              <a:latin typeface="Times New Roman"/>
              <a:cs typeface="Times New Roman"/>
            </a:rPr>
            <a:t>Confirm correct data flow and communication.</a:t>
          </a:r>
        </a:p>
      </dsp:txBody>
      <dsp:txXfrm>
        <a:off x="4947855" y="2044287"/>
        <a:ext cx="2105156" cy="1273170"/>
      </dsp:txXfrm>
    </dsp:sp>
    <dsp:sp modelId="{20481187-FB26-4818-99D3-0BA02A3F2B7C}">
      <dsp:nvSpPr>
        <dsp:cNvPr id="0" name=""/>
        <dsp:cNvSpPr/>
      </dsp:nvSpPr>
      <dsp:spPr>
        <a:xfrm>
          <a:off x="7421414" y="835336"/>
          <a:ext cx="736804" cy="736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3C2EDF-2EEB-4CF6-9EB8-DCD9F719C25C}">
      <dsp:nvSpPr>
        <dsp:cNvPr id="0" name=""/>
        <dsp:cNvSpPr/>
      </dsp:nvSpPr>
      <dsp:spPr>
        <a:xfrm>
          <a:off x="7421414" y="1678872"/>
          <a:ext cx="2105156" cy="31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a:latin typeface="Times New Roman"/>
              <a:cs typeface="Times New Roman"/>
            </a:rPr>
            <a:t>System Testing:</a:t>
          </a:r>
          <a:endParaRPr lang="en-US" sz="1900" kern="1200">
            <a:latin typeface="Times New Roman"/>
            <a:cs typeface="Times New Roman"/>
          </a:endParaRPr>
        </a:p>
      </dsp:txBody>
      <dsp:txXfrm>
        <a:off x="7421414" y="1678872"/>
        <a:ext cx="2105156" cy="315773"/>
      </dsp:txXfrm>
    </dsp:sp>
    <dsp:sp modelId="{935CCC73-8B09-4DA6-B678-8DB800803D70}">
      <dsp:nvSpPr>
        <dsp:cNvPr id="0" name=""/>
        <dsp:cNvSpPr/>
      </dsp:nvSpPr>
      <dsp:spPr>
        <a:xfrm>
          <a:off x="7421414" y="2044287"/>
          <a:ext cx="2105156" cy="1273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latin typeface="Times New Roman"/>
              <a:cs typeface="Times New Roman"/>
            </a:rPr>
            <a:t>Assess the entire system's compliance with requirements.</a:t>
          </a:r>
        </a:p>
        <a:p>
          <a:pPr marL="0" lvl="0" indent="0" algn="l" defTabSz="622300">
            <a:lnSpc>
              <a:spcPct val="100000"/>
            </a:lnSpc>
            <a:spcBef>
              <a:spcPct val="0"/>
            </a:spcBef>
            <a:spcAft>
              <a:spcPct val="35000"/>
            </a:spcAft>
            <a:buNone/>
          </a:pPr>
          <a:r>
            <a:rPr lang="en-US" sz="1400" kern="1200">
              <a:latin typeface="Times New Roman"/>
              <a:cs typeface="Times New Roman"/>
            </a:rPr>
            <a:t>Evaluate system functionality in various scenarios.</a:t>
          </a:r>
        </a:p>
      </dsp:txBody>
      <dsp:txXfrm>
        <a:off x="7421414" y="2044287"/>
        <a:ext cx="2105156" cy="12731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E2FB2-80AB-4579-84FA-AE15A33C6C2A}">
      <dsp:nvSpPr>
        <dsp:cNvPr id="0" name=""/>
        <dsp:cNvSpPr/>
      </dsp:nvSpPr>
      <dsp:spPr>
        <a:xfrm>
          <a:off x="561926" y="753558"/>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AA493-E2C7-459E-997B-B54B5C817623}">
      <dsp:nvSpPr>
        <dsp:cNvPr id="0" name=""/>
        <dsp:cNvSpPr/>
      </dsp:nvSpPr>
      <dsp:spPr>
        <a:xfrm>
          <a:off x="795926" y="98755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911BD0-8124-498A-B12B-77234315BD77}">
      <dsp:nvSpPr>
        <dsp:cNvPr id="0" name=""/>
        <dsp:cNvSpPr/>
      </dsp:nvSpPr>
      <dsp:spPr>
        <a:xfrm>
          <a:off x="210926" y="2193558"/>
          <a:ext cx="1800000" cy="124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latin typeface="Times New Roman"/>
              <a:cs typeface="Arial"/>
            </a:rPr>
            <a:t>Testing Types </a:t>
          </a:r>
        </a:p>
      </dsp:txBody>
      <dsp:txXfrm>
        <a:off x="210926" y="2193558"/>
        <a:ext cx="1800000" cy="1240312"/>
      </dsp:txXfrm>
    </dsp:sp>
    <dsp:sp modelId="{58DDA62D-7772-4E2C-830A-31C2ED7AD383}">
      <dsp:nvSpPr>
        <dsp:cNvPr id="0" name=""/>
        <dsp:cNvSpPr/>
      </dsp:nvSpPr>
      <dsp:spPr>
        <a:xfrm>
          <a:off x="2676927" y="753558"/>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CC1549-D3E1-4371-9280-83164E9429F7}">
      <dsp:nvSpPr>
        <dsp:cNvPr id="0" name=""/>
        <dsp:cNvSpPr/>
      </dsp:nvSpPr>
      <dsp:spPr>
        <a:xfrm>
          <a:off x="2910927" y="98755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38F175-BD88-4567-BFF7-08ECF7D07236}">
      <dsp:nvSpPr>
        <dsp:cNvPr id="0" name=""/>
        <dsp:cNvSpPr/>
      </dsp:nvSpPr>
      <dsp:spPr>
        <a:xfrm>
          <a:off x="2325927" y="2193558"/>
          <a:ext cx="1800000" cy="124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latin typeface="Times New Roman"/>
              <a:cs typeface="Arial"/>
            </a:rPr>
            <a:t>Functional Testing</a:t>
          </a:r>
          <a:r>
            <a:rPr lang="en-US" sz="1100" b="0" kern="1200">
              <a:latin typeface="Times New Roman"/>
              <a:cs typeface="Arial"/>
            </a:rPr>
            <a:t>: Validate functional requirements. Test features like login, account creation, and transactions. </a:t>
          </a:r>
        </a:p>
      </dsp:txBody>
      <dsp:txXfrm>
        <a:off x="2325927" y="2193558"/>
        <a:ext cx="1800000" cy="1240312"/>
      </dsp:txXfrm>
    </dsp:sp>
    <dsp:sp modelId="{56D9AABA-D916-45E7-8220-6F2044DD0546}">
      <dsp:nvSpPr>
        <dsp:cNvPr id="0" name=""/>
        <dsp:cNvSpPr/>
      </dsp:nvSpPr>
      <dsp:spPr>
        <a:xfrm>
          <a:off x="4791927" y="753558"/>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AE65D-B972-41B5-AAE4-185D0A3AC59C}">
      <dsp:nvSpPr>
        <dsp:cNvPr id="0" name=""/>
        <dsp:cNvSpPr/>
      </dsp:nvSpPr>
      <dsp:spPr>
        <a:xfrm>
          <a:off x="5025927" y="98755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AABBB0-6DF0-495B-A842-A195AF834F72}">
      <dsp:nvSpPr>
        <dsp:cNvPr id="0" name=""/>
        <dsp:cNvSpPr/>
      </dsp:nvSpPr>
      <dsp:spPr>
        <a:xfrm>
          <a:off x="4440927" y="2193558"/>
          <a:ext cx="1800000" cy="124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latin typeface="Times New Roman"/>
              <a:cs typeface="Arial"/>
            </a:rPr>
            <a:t>Security Testing</a:t>
          </a:r>
          <a:r>
            <a:rPr lang="en-US" sz="1100" b="0" kern="1200">
              <a:latin typeface="Times New Roman"/>
              <a:cs typeface="Arial"/>
            </a:rPr>
            <a:t>: Ensure sensitive information is protected. Verify resistance to unauthorized access. </a:t>
          </a:r>
        </a:p>
      </dsp:txBody>
      <dsp:txXfrm>
        <a:off x="4440927" y="2193558"/>
        <a:ext cx="1800000" cy="1240312"/>
      </dsp:txXfrm>
    </dsp:sp>
    <dsp:sp modelId="{3A0840F8-6492-4F1F-8DD5-CEBEC6A17DC2}">
      <dsp:nvSpPr>
        <dsp:cNvPr id="0" name=""/>
        <dsp:cNvSpPr/>
      </dsp:nvSpPr>
      <dsp:spPr>
        <a:xfrm>
          <a:off x="6906927" y="753558"/>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57854-6D2F-4E1E-B824-89DA9D17343B}">
      <dsp:nvSpPr>
        <dsp:cNvPr id="0" name=""/>
        <dsp:cNvSpPr/>
      </dsp:nvSpPr>
      <dsp:spPr>
        <a:xfrm>
          <a:off x="7140927" y="98755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61F41-BD6E-4EC7-9813-815548BA4866}">
      <dsp:nvSpPr>
        <dsp:cNvPr id="0" name=""/>
        <dsp:cNvSpPr/>
      </dsp:nvSpPr>
      <dsp:spPr>
        <a:xfrm>
          <a:off x="6555927" y="2193558"/>
          <a:ext cx="1800000" cy="124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latin typeface="Times New Roman"/>
              <a:cs typeface="Arial"/>
            </a:rPr>
            <a:t>Usability Testing: </a:t>
          </a:r>
          <a:r>
            <a:rPr lang="en-US" sz="1100" b="0" kern="1200">
              <a:latin typeface="Times New Roman"/>
              <a:cs typeface="Arial"/>
            </a:rPr>
            <a:t>Evaluate the user interface and overall user experience. Confirm user interactions align with expectations. </a:t>
          </a:r>
        </a:p>
      </dsp:txBody>
      <dsp:txXfrm>
        <a:off x="6555927" y="2193558"/>
        <a:ext cx="1800000" cy="1240312"/>
      </dsp:txXfrm>
    </dsp:sp>
    <dsp:sp modelId="{397CEAF1-1ED5-4D5F-B449-DD8A12A09D09}">
      <dsp:nvSpPr>
        <dsp:cNvPr id="0" name=""/>
        <dsp:cNvSpPr/>
      </dsp:nvSpPr>
      <dsp:spPr>
        <a:xfrm>
          <a:off x="9021927" y="753558"/>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5BBDD-9804-4EEA-A374-67CAB55B27E5}">
      <dsp:nvSpPr>
        <dsp:cNvPr id="0" name=""/>
        <dsp:cNvSpPr/>
      </dsp:nvSpPr>
      <dsp:spPr>
        <a:xfrm>
          <a:off x="9255927" y="98755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A80B2-4C21-4417-80D8-2959B62D767E}">
      <dsp:nvSpPr>
        <dsp:cNvPr id="0" name=""/>
        <dsp:cNvSpPr/>
      </dsp:nvSpPr>
      <dsp:spPr>
        <a:xfrm>
          <a:off x="8670927" y="2193558"/>
          <a:ext cx="1800000" cy="124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latin typeface="Times New Roman"/>
              <a:cs typeface="Times New Roman"/>
            </a:rPr>
            <a:t>Test </a:t>
          </a:r>
          <a:r>
            <a:rPr lang="en-US" sz="1100" b="0" kern="1200" err="1">
              <a:latin typeface="Times New Roman"/>
              <a:cs typeface="Times New Roman"/>
            </a:rPr>
            <a:t>Data:Define</a:t>
          </a:r>
          <a:r>
            <a:rPr lang="en-US" sz="1100" b="0" kern="1200">
              <a:latin typeface="Times New Roman"/>
              <a:cs typeface="Times New Roman"/>
            </a:rPr>
            <a:t> the datasets to be used during testing. Include positive and negative scenarios.</a:t>
          </a:r>
          <a:endParaRPr lang="en-US" sz="1100" b="0" kern="1200">
            <a:latin typeface="Times New Roman"/>
            <a:cs typeface="Arial"/>
          </a:endParaRPr>
        </a:p>
      </dsp:txBody>
      <dsp:txXfrm>
        <a:off x="8670927" y="2193558"/>
        <a:ext cx="1800000" cy="1240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2E4FB-4A9A-4D75-8A38-D2C433C90ED9}">
      <dsp:nvSpPr>
        <dsp:cNvPr id="0" name=""/>
        <dsp:cNvSpPr/>
      </dsp:nvSpPr>
      <dsp:spPr>
        <a:xfrm>
          <a:off x="0" y="3059"/>
          <a:ext cx="5906181" cy="1126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19230B-E915-4B06-9018-4A8B1BD59842}">
      <dsp:nvSpPr>
        <dsp:cNvPr id="0" name=""/>
        <dsp:cNvSpPr/>
      </dsp:nvSpPr>
      <dsp:spPr>
        <a:xfrm>
          <a:off x="340769" y="256524"/>
          <a:ext cx="620186" cy="6195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F198CB-C8D2-491B-83C4-375FAB6519A9}">
      <dsp:nvSpPr>
        <dsp:cNvPr id="0" name=""/>
        <dsp:cNvSpPr/>
      </dsp:nvSpPr>
      <dsp:spPr>
        <a:xfrm>
          <a:off x="1301726" y="3059"/>
          <a:ext cx="4098849" cy="126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25" tIns="134125" rIns="134125" bIns="134125" numCol="1" spcCol="1270" anchor="ctr" anchorCtr="0">
          <a:noAutofit/>
        </a:bodyPr>
        <a:lstStyle/>
        <a:p>
          <a:pPr marL="0" lvl="0" indent="0" algn="l" defTabSz="622300">
            <a:lnSpc>
              <a:spcPct val="100000"/>
            </a:lnSpc>
            <a:spcBef>
              <a:spcPct val="0"/>
            </a:spcBef>
            <a:spcAft>
              <a:spcPct val="35000"/>
            </a:spcAft>
            <a:buNone/>
          </a:pPr>
          <a:r>
            <a:rPr lang="en-US" sz="1400" b="1" kern="1200"/>
            <a:t>OOP Concepts:</a:t>
          </a:r>
          <a:r>
            <a:rPr lang="en-US" sz="1400" b="1" kern="1200">
              <a:latin typeface="Garamond" panose="02020404030301010803"/>
            </a:rPr>
            <a:t> </a:t>
          </a:r>
          <a:r>
            <a:rPr lang="en-US" sz="1400" kern="1200">
              <a:latin typeface="Garamond" panose="02020404030301010803"/>
            </a:rPr>
            <a:t> </a:t>
          </a:r>
          <a:r>
            <a:rPr lang="en-US" sz="1400" b="1" kern="1200"/>
            <a:t>Inheritance</a:t>
          </a:r>
          <a:r>
            <a:rPr lang="en-US" sz="1400" kern="1200"/>
            <a:t>: Modeled relationships between account types.</a:t>
          </a:r>
          <a:r>
            <a:rPr lang="en-US" sz="1400" b="0" kern="1200">
              <a:latin typeface="Garamond" panose="02020404030301010803"/>
            </a:rPr>
            <a:t> </a:t>
          </a:r>
          <a:r>
            <a:rPr lang="en-US" sz="1400" b="1" kern="1200"/>
            <a:t>Multithreading</a:t>
          </a:r>
          <a:r>
            <a:rPr lang="en-US" sz="1400" kern="1200"/>
            <a:t>: Enabled concurrent user interactions.</a:t>
          </a:r>
          <a:r>
            <a:rPr lang="en-US" sz="1400" kern="1200">
              <a:latin typeface="Garamond" panose="02020404030301010803"/>
            </a:rPr>
            <a:t> </a:t>
          </a:r>
          <a:r>
            <a:rPr lang="en-US" sz="1400" b="1" kern="1200"/>
            <a:t>Error Handling</a:t>
          </a:r>
          <a:r>
            <a:rPr lang="en-US" sz="1400" kern="1200"/>
            <a:t>: Ensured robustness with meaningful messages.</a:t>
          </a:r>
          <a:r>
            <a:rPr lang="en-US" sz="1400" kern="1200">
              <a:latin typeface="Garamond" panose="02020404030301010803"/>
            </a:rPr>
            <a:t> </a:t>
          </a:r>
          <a:r>
            <a:rPr lang="en-US" sz="1400" b="1" kern="1200"/>
            <a:t>Polymorphism</a:t>
          </a:r>
          <a:r>
            <a:rPr lang="en-US" sz="1400" kern="1200"/>
            <a:t>: Facilitated flexibility through method overriding.</a:t>
          </a:r>
          <a:r>
            <a:rPr lang="en-US" sz="1400" kern="1200">
              <a:latin typeface="Garamond" panose="02020404030301010803"/>
            </a:rPr>
            <a:t> </a:t>
          </a:r>
          <a:r>
            <a:rPr lang="en-US" sz="1400" b="1" kern="1200"/>
            <a:t>Binary Search:</a:t>
          </a:r>
          <a:r>
            <a:rPr lang="en-US" sz="1400" kern="1200"/>
            <a:t> Optimized customer account number retrieval.</a:t>
          </a:r>
        </a:p>
      </dsp:txBody>
      <dsp:txXfrm>
        <a:off x="1301726" y="3059"/>
        <a:ext cx="4098849" cy="1267325"/>
      </dsp:txXfrm>
    </dsp:sp>
    <dsp:sp modelId="{E7590C9B-2E4C-42A9-A6D8-3A1B232F85A8}">
      <dsp:nvSpPr>
        <dsp:cNvPr id="0" name=""/>
        <dsp:cNvSpPr/>
      </dsp:nvSpPr>
      <dsp:spPr>
        <a:xfrm>
          <a:off x="0" y="1544400"/>
          <a:ext cx="5906181" cy="1126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7366F4-1FD6-46EA-8D32-7685E37C1ADF}">
      <dsp:nvSpPr>
        <dsp:cNvPr id="0" name=""/>
        <dsp:cNvSpPr/>
      </dsp:nvSpPr>
      <dsp:spPr>
        <a:xfrm>
          <a:off x="340769" y="1797865"/>
          <a:ext cx="620186" cy="6195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385A32-52F5-4296-9A6E-03A69A880685}">
      <dsp:nvSpPr>
        <dsp:cNvPr id="0" name=""/>
        <dsp:cNvSpPr/>
      </dsp:nvSpPr>
      <dsp:spPr>
        <a:xfrm>
          <a:off x="1301726" y="1544400"/>
          <a:ext cx="4098849" cy="126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25" tIns="134125" rIns="134125" bIns="134125" numCol="1" spcCol="1270" anchor="ctr" anchorCtr="0">
          <a:noAutofit/>
        </a:bodyPr>
        <a:lstStyle/>
        <a:p>
          <a:pPr marL="0" lvl="0" indent="0" algn="l" defTabSz="622300">
            <a:lnSpc>
              <a:spcPct val="100000"/>
            </a:lnSpc>
            <a:spcBef>
              <a:spcPct val="0"/>
            </a:spcBef>
            <a:spcAft>
              <a:spcPct val="35000"/>
            </a:spcAft>
            <a:buNone/>
          </a:pPr>
          <a:r>
            <a:rPr lang="en-US" sz="1400" b="1" kern="1200"/>
            <a:t>Database Connectivity (JDBC MySQL):</a:t>
          </a:r>
          <a:r>
            <a:rPr lang="en-US" sz="1400" b="1" kern="1200">
              <a:latin typeface="Garamond" panose="02020404030301010803"/>
            </a:rPr>
            <a:t>JDBC</a:t>
          </a:r>
          <a:r>
            <a:rPr lang="en-US" sz="1400" b="1" kern="1200"/>
            <a:t> Integration</a:t>
          </a:r>
          <a:r>
            <a:rPr lang="en-US" sz="1400" kern="1200"/>
            <a:t>: Established a seamless MySQL </a:t>
          </a:r>
          <a:r>
            <a:rPr lang="en-US" sz="1400" kern="1200" err="1"/>
            <a:t>connection.</a:t>
          </a:r>
          <a:r>
            <a:rPr lang="en-US" sz="1400" b="1" kern="1200" err="1"/>
            <a:t>Commented</a:t>
          </a:r>
          <a:r>
            <a:rPr lang="en-US" sz="1400" b="1" kern="1200"/>
            <a:t> Code</a:t>
          </a:r>
          <a:r>
            <a:rPr lang="en-US" sz="1400" kern="1200"/>
            <a:t>: Line-by-line explanations for clarity.</a:t>
          </a:r>
          <a:endParaRPr lang="en-US" sz="1400" kern="1200">
            <a:latin typeface="Garamond" panose="02020404030301010803"/>
          </a:endParaRPr>
        </a:p>
      </dsp:txBody>
      <dsp:txXfrm>
        <a:off x="1301726" y="1544400"/>
        <a:ext cx="4098849" cy="1267325"/>
      </dsp:txXfrm>
    </dsp:sp>
    <dsp:sp modelId="{7891087E-0F99-4ACB-895D-8F325F890DCD}">
      <dsp:nvSpPr>
        <dsp:cNvPr id="0" name=""/>
        <dsp:cNvSpPr/>
      </dsp:nvSpPr>
      <dsp:spPr>
        <a:xfrm>
          <a:off x="0" y="3085742"/>
          <a:ext cx="5906181" cy="1126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B45D07-70BE-42B1-B808-065DBFF8D2B2}">
      <dsp:nvSpPr>
        <dsp:cNvPr id="0" name=""/>
        <dsp:cNvSpPr/>
      </dsp:nvSpPr>
      <dsp:spPr>
        <a:xfrm>
          <a:off x="340769" y="3339207"/>
          <a:ext cx="620186" cy="6195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145CA5-1B04-4976-87C5-CABCE9FE2864}">
      <dsp:nvSpPr>
        <dsp:cNvPr id="0" name=""/>
        <dsp:cNvSpPr/>
      </dsp:nvSpPr>
      <dsp:spPr>
        <a:xfrm>
          <a:off x="1301726" y="3085742"/>
          <a:ext cx="4098849" cy="126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25" tIns="134125" rIns="134125" bIns="134125" numCol="1" spcCol="1270" anchor="ctr" anchorCtr="0">
          <a:noAutofit/>
        </a:bodyPr>
        <a:lstStyle/>
        <a:p>
          <a:pPr marL="0" lvl="0" indent="0" algn="l" defTabSz="622300">
            <a:lnSpc>
              <a:spcPct val="100000"/>
            </a:lnSpc>
            <a:spcBef>
              <a:spcPct val="0"/>
            </a:spcBef>
            <a:spcAft>
              <a:spcPct val="35000"/>
            </a:spcAft>
            <a:buNone/>
          </a:pPr>
          <a:r>
            <a:rPr lang="en-US" sz="1400" b="1" kern="1200"/>
            <a:t>Transaction Limits and Applications:Withdrawal/Deposit Limits: </a:t>
          </a:r>
          <a:r>
            <a:rPr lang="en-US" sz="1400" kern="1200"/>
            <a:t>Mirrored real-world banking constraints.</a:t>
          </a:r>
          <a:r>
            <a:rPr lang="en-US" sz="1400" b="1" kern="1200"/>
            <a:t>Realistic Application:</a:t>
          </a:r>
          <a:r>
            <a:rPr lang="en-US" sz="1400" b="1" kern="1200">
              <a:solidFill>
                <a:srgbClr val="D1D5DB"/>
              </a:solidFill>
            </a:rPr>
            <a:t> </a:t>
          </a:r>
          <a:r>
            <a:rPr lang="en-US" sz="1400" kern="1200"/>
            <a:t>Created a system aligned with industry standards.</a:t>
          </a:r>
          <a:endParaRPr lang="en-US" sz="1400" b="1" kern="1200"/>
        </a:p>
      </dsp:txBody>
      <dsp:txXfrm>
        <a:off x="1301726" y="3085742"/>
        <a:ext cx="4098849" cy="1267325"/>
      </dsp:txXfrm>
    </dsp:sp>
    <dsp:sp modelId="{C02B7906-F068-4C04-BE09-97910920CB7C}">
      <dsp:nvSpPr>
        <dsp:cNvPr id="0" name=""/>
        <dsp:cNvSpPr/>
      </dsp:nvSpPr>
      <dsp:spPr>
        <a:xfrm>
          <a:off x="0" y="4627083"/>
          <a:ext cx="5906181" cy="1126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B84F7-9766-48AF-868B-E4D3D800C677}">
      <dsp:nvSpPr>
        <dsp:cNvPr id="0" name=""/>
        <dsp:cNvSpPr/>
      </dsp:nvSpPr>
      <dsp:spPr>
        <a:xfrm>
          <a:off x="340769" y="4880548"/>
          <a:ext cx="620186" cy="6195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977206-0FCB-4C58-A8EB-5611E0F811AF}">
      <dsp:nvSpPr>
        <dsp:cNvPr id="0" name=""/>
        <dsp:cNvSpPr/>
      </dsp:nvSpPr>
      <dsp:spPr>
        <a:xfrm>
          <a:off x="1301726" y="4627083"/>
          <a:ext cx="4098849" cy="126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25" tIns="134125" rIns="134125" bIns="134125" numCol="1" spcCol="1270" anchor="ctr" anchorCtr="0">
          <a:noAutofit/>
        </a:bodyPr>
        <a:lstStyle/>
        <a:p>
          <a:pPr marL="0" lvl="0" indent="0" algn="l" defTabSz="622300">
            <a:lnSpc>
              <a:spcPct val="100000"/>
            </a:lnSpc>
            <a:spcBef>
              <a:spcPct val="0"/>
            </a:spcBef>
            <a:spcAft>
              <a:spcPct val="35000"/>
            </a:spcAft>
            <a:buNone/>
          </a:pPr>
          <a:r>
            <a:rPr lang="en-US" sz="1400" b="1" kern="1200"/>
            <a:t>Learning Experience:Hands-On Java Learning:</a:t>
          </a:r>
          <a:r>
            <a:rPr lang="en-US" sz="1400" kern="1200"/>
            <a:t> Practical experience in Java development.</a:t>
          </a:r>
          <a:r>
            <a:rPr lang="en-US" sz="1400" b="1" kern="1200"/>
            <a:t>Application of Concepts:</a:t>
          </a:r>
          <a:r>
            <a:rPr lang="en-US" sz="1400" kern="1200"/>
            <a:t> Demonstrated OOP, error handling, and database connectivity.</a:t>
          </a:r>
          <a:r>
            <a:rPr lang="en-US" sz="1400" b="1" kern="1200"/>
            <a:t>Replication of Genuine ATM System</a:t>
          </a:r>
          <a:r>
            <a:rPr lang="en-US" sz="1400" kern="1200"/>
            <a:t>: Immersive learning for real-world application complexities.</a:t>
          </a:r>
        </a:p>
      </dsp:txBody>
      <dsp:txXfrm>
        <a:off x="1301726" y="4627083"/>
        <a:ext cx="4098849" cy="12673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12/15/23</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98358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8940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2944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313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12/15/23</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7282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9103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12/15/23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0517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12/15/23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3249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1414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12/15/23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3135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12/15/23</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20369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12/15/23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50122497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hyperlink" Target="https://docs.oracle.com/javase/tutorial/jdbc/" TargetMode="External"/><Relationship Id="rId7" Type="http://schemas.openxmlformats.org/officeDocument/2006/relationships/hyperlink" Target="https://www.tutorialspoint.com/jdbc/jdbc-transactions.html" TargetMode="Externa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s://docs.oracle.com/javase/8/docs/api/java/sql/PreparedStatement.html" TargetMode="External"/><Relationship Id="rId5" Type="http://schemas.openxmlformats.org/officeDocument/2006/relationships/hyperlink" Target="https://www.baeldung.com/java-connect-mysql" TargetMode="External"/><Relationship Id="rId4" Type="http://schemas.openxmlformats.org/officeDocument/2006/relationships/hyperlink" Target="https://docs.oracle.com/javase/8/docs/api/java/sql/package-summary.html"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2.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8797-A954-3DEA-86A6-0013F701CEF7}"/>
              </a:ext>
            </a:extLst>
          </p:cNvPr>
          <p:cNvSpPr>
            <a:spLocks noGrp="1"/>
          </p:cNvSpPr>
          <p:nvPr>
            <p:ph type="title"/>
          </p:nvPr>
        </p:nvSpPr>
        <p:spPr>
          <a:xfrm>
            <a:off x="1066800" y="1186880"/>
            <a:ext cx="10058400" cy="1371600"/>
          </a:xfrm>
        </p:spPr>
        <p:txBody>
          <a:bodyPr/>
          <a:lstStyle/>
          <a:p>
            <a:pPr algn="ctr"/>
            <a:r>
              <a:rPr lang="en-US" sz="5400" b="1">
                <a:solidFill>
                  <a:srgbClr val="262626"/>
                </a:solidFill>
                <a:latin typeface="Times New Roman"/>
                <a:ea typeface="+mj-lt"/>
                <a:cs typeface="+mj-lt"/>
              </a:rPr>
              <a:t>ATM SIMULATOR</a:t>
            </a:r>
            <a:endParaRPr lang="en-US" sz="5400" b="1">
              <a:latin typeface="Times New Roman"/>
              <a:cs typeface="Times New Roman"/>
            </a:endParaRPr>
          </a:p>
          <a:p>
            <a:pPr algn="ctr"/>
            <a:endParaRPr lang="en-US" sz="5400" b="1">
              <a:latin typeface="Times New Roman"/>
              <a:cs typeface="Times New Roman"/>
            </a:endParaRPr>
          </a:p>
        </p:txBody>
      </p:sp>
      <p:sp>
        <p:nvSpPr>
          <p:cNvPr id="3" name="Content Placeholder 2">
            <a:extLst>
              <a:ext uri="{FF2B5EF4-FFF2-40B4-BE49-F238E27FC236}">
                <a16:creationId xmlns:a16="http://schemas.microsoft.com/office/drawing/2014/main" id="{B441224F-1443-D189-7E96-9848D457F6A0}"/>
              </a:ext>
            </a:extLst>
          </p:cNvPr>
          <p:cNvSpPr>
            <a:spLocks noGrp="1"/>
          </p:cNvSpPr>
          <p:nvPr>
            <p:ph idx="1"/>
          </p:nvPr>
        </p:nvSpPr>
        <p:spPr>
          <a:xfrm>
            <a:off x="9576636" y="4800596"/>
            <a:ext cx="2168525" cy="1288458"/>
          </a:xfrm>
        </p:spPr>
        <p:txBody>
          <a:bodyPr vert="horz" lIns="91440" tIns="45720" rIns="91440" bIns="45720" rtlCol="0" anchor="t">
            <a:normAutofit/>
          </a:bodyPr>
          <a:lstStyle/>
          <a:p>
            <a:pPr marL="0" indent="0" algn="ctr">
              <a:buNone/>
            </a:pPr>
            <a:r>
              <a:rPr lang="en-US"/>
              <a:t>Hani</a:t>
            </a:r>
          </a:p>
          <a:p>
            <a:pPr marL="0" indent="0" algn="ctr">
              <a:buClr>
                <a:srgbClr val="262626"/>
              </a:buClr>
              <a:buNone/>
            </a:pPr>
            <a:r>
              <a:rPr lang="en-US"/>
              <a:t>Documentation Head</a:t>
            </a:r>
          </a:p>
        </p:txBody>
      </p:sp>
      <p:pic>
        <p:nvPicPr>
          <p:cNvPr id="5" name="Picture 4" descr="A person taking a selfie&#10;&#10;Description automatically generated">
            <a:extLst>
              <a:ext uri="{FF2B5EF4-FFF2-40B4-BE49-F238E27FC236}">
                <a16:creationId xmlns:a16="http://schemas.microsoft.com/office/drawing/2014/main" id="{CC3BD04F-650B-8B9C-D1CC-FA5573C0CE14}"/>
              </a:ext>
            </a:extLst>
          </p:cNvPr>
          <p:cNvPicPr>
            <a:picLocks noChangeAspect="1"/>
          </p:cNvPicPr>
          <p:nvPr/>
        </p:nvPicPr>
        <p:blipFill>
          <a:blip r:embed="rId2"/>
          <a:stretch>
            <a:fillRect/>
          </a:stretch>
        </p:blipFill>
        <p:spPr>
          <a:xfrm>
            <a:off x="461784" y="2693354"/>
            <a:ext cx="1837968" cy="18322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in a suit standing on steps&#10;&#10;Description automatically generated">
            <a:extLst>
              <a:ext uri="{FF2B5EF4-FFF2-40B4-BE49-F238E27FC236}">
                <a16:creationId xmlns:a16="http://schemas.microsoft.com/office/drawing/2014/main" id="{86A9C470-983E-483C-EBA6-545D1F8CBA42}"/>
              </a:ext>
            </a:extLst>
          </p:cNvPr>
          <p:cNvPicPr>
            <a:picLocks noChangeAspect="1"/>
          </p:cNvPicPr>
          <p:nvPr/>
        </p:nvPicPr>
        <p:blipFill rotWithShape="1">
          <a:blip r:embed="rId3"/>
          <a:srcRect l="6681" t="6354" r="8559" b="32609"/>
          <a:stretch/>
        </p:blipFill>
        <p:spPr>
          <a:xfrm>
            <a:off x="2467047" y="2688915"/>
            <a:ext cx="2084509" cy="19663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Profile photo of Rishita Gupta">
            <a:extLst>
              <a:ext uri="{FF2B5EF4-FFF2-40B4-BE49-F238E27FC236}">
                <a16:creationId xmlns:a16="http://schemas.microsoft.com/office/drawing/2014/main" id="{F7F5BCEF-DEC9-A7B1-8A10-EFF66F411836}"/>
              </a:ext>
            </a:extLst>
          </p:cNvPr>
          <p:cNvPicPr>
            <a:picLocks noChangeAspect="1"/>
          </p:cNvPicPr>
          <p:nvPr/>
        </p:nvPicPr>
        <p:blipFill>
          <a:blip r:embed="rId4"/>
          <a:stretch>
            <a:fillRect/>
          </a:stretch>
        </p:blipFill>
        <p:spPr>
          <a:xfrm>
            <a:off x="4953572" y="2676166"/>
            <a:ext cx="1975472" cy="19812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Profile photo of Vrushali Tambat">
            <a:extLst>
              <a:ext uri="{FF2B5EF4-FFF2-40B4-BE49-F238E27FC236}">
                <a16:creationId xmlns:a16="http://schemas.microsoft.com/office/drawing/2014/main" id="{48A37D2A-9C58-65E5-480A-8E89868B390E}"/>
              </a:ext>
            </a:extLst>
          </p:cNvPr>
          <p:cNvPicPr>
            <a:picLocks noChangeAspect="1"/>
          </p:cNvPicPr>
          <p:nvPr/>
        </p:nvPicPr>
        <p:blipFill>
          <a:blip r:embed="rId5"/>
          <a:stretch>
            <a:fillRect/>
          </a:stretch>
        </p:blipFill>
        <p:spPr>
          <a:xfrm>
            <a:off x="7222384" y="2561579"/>
            <a:ext cx="2112976" cy="20957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Profile photo of Hani Thummar">
            <a:extLst>
              <a:ext uri="{FF2B5EF4-FFF2-40B4-BE49-F238E27FC236}">
                <a16:creationId xmlns:a16="http://schemas.microsoft.com/office/drawing/2014/main" id="{AF237FA3-73F9-CDE9-A3D0-21C94FAC7271}"/>
              </a:ext>
            </a:extLst>
          </p:cNvPr>
          <p:cNvPicPr>
            <a:picLocks noChangeAspect="1"/>
          </p:cNvPicPr>
          <p:nvPr/>
        </p:nvPicPr>
        <p:blipFill>
          <a:blip r:embed="rId6"/>
          <a:stretch>
            <a:fillRect/>
          </a:stretch>
        </p:blipFill>
        <p:spPr>
          <a:xfrm>
            <a:off x="9577136" y="2561578"/>
            <a:ext cx="2107247" cy="20957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a:extLst>
              <a:ext uri="{FF2B5EF4-FFF2-40B4-BE49-F238E27FC236}">
                <a16:creationId xmlns:a16="http://schemas.microsoft.com/office/drawing/2014/main" id="{894FAB9F-9EFB-5993-F405-79876D01EB3B}"/>
              </a:ext>
            </a:extLst>
          </p:cNvPr>
          <p:cNvSpPr txBox="1"/>
          <p:nvPr/>
        </p:nvSpPr>
        <p:spPr>
          <a:xfrm>
            <a:off x="2503952" y="4801730"/>
            <a:ext cx="2011549" cy="884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t>Yuraza Sohel Kadari</a:t>
            </a:r>
          </a:p>
          <a:p>
            <a:pPr algn="ctr">
              <a:lnSpc>
                <a:spcPct val="150000"/>
              </a:lnSpc>
            </a:pPr>
            <a:r>
              <a:rPr lang="en-US"/>
              <a:t>Project Lead</a:t>
            </a:r>
          </a:p>
        </p:txBody>
      </p:sp>
      <p:sp>
        <p:nvSpPr>
          <p:cNvPr id="19" name="TextBox 18">
            <a:extLst>
              <a:ext uri="{FF2B5EF4-FFF2-40B4-BE49-F238E27FC236}">
                <a16:creationId xmlns:a16="http://schemas.microsoft.com/office/drawing/2014/main" id="{F1444B63-22F1-9635-F0B4-1D3C7327CA38}"/>
              </a:ext>
            </a:extLst>
          </p:cNvPr>
          <p:cNvSpPr txBox="1"/>
          <p:nvPr/>
        </p:nvSpPr>
        <p:spPr>
          <a:xfrm>
            <a:off x="464075" y="4749609"/>
            <a:ext cx="1902135" cy="884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t>Kunal</a:t>
            </a:r>
          </a:p>
          <a:p>
            <a:pPr algn="ctr">
              <a:lnSpc>
                <a:spcPct val="150000"/>
              </a:lnSpc>
            </a:pPr>
            <a:r>
              <a:rPr lang="en-US"/>
              <a:t>Software Engineer</a:t>
            </a:r>
          </a:p>
        </p:txBody>
      </p:sp>
      <p:sp>
        <p:nvSpPr>
          <p:cNvPr id="20" name="TextBox 19">
            <a:extLst>
              <a:ext uri="{FF2B5EF4-FFF2-40B4-BE49-F238E27FC236}">
                <a16:creationId xmlns:a16="http://schemas.microsoft.com/office/drawing/2014/main" id="{C9C449CC-2D16-DAAB-EB62-CFE5141AA2D0}"/>
              </a:ext>
            </a:extLst>
          </p:cNvPr>
          <p:cNvSpPr txBox="1"/>
          <p:nvPr/>
        </p:nvSpPr>
        <p:spPr>
          <a:xfrm>
            <a:off x="5030346" y="4749608"/>
            <a:ext cx="1821924" cy="884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t>Rishita</a:t>
            </a:r>
          </a:p>
          <a:p>
            <a:pPr algn="ctr">
              <a:lnSpc>
                <a:spcPct val="150000"/>
              </a:lnSpc>
            </a:pPr>
            <a:r>
              <a:rPr lang="en-US"/>
              <a:t>Software Testing</a:t>
            </a:r>
          </a:p>
        </p:txBody>
      </p:sp>
      <p:sp>
        <p:nvSpPr>
          <p:cNvPr id="23" name="Content Placeholder 2">
            <a:extLst>
              <a:ext uri="{FF2B5EF4-FFF2-40B4-BE49-F238E27FC236}">
                <a16:creationId xmlns:a16="http://schemas.microsoft.com/office/drawing/2014/main" id="{A57BC915-0BB3-70E9-8DDC-5C95912BF4C2}"/>
              </a:ext>
            </a:extLst>
          </p:cNvPr>
          <p:cNvSpPr txBox="1">
            <a:spLocks/>
          </p:cNvSpPr>
          <p:nvPr/>
        </p:nvSpPr>
        <p:spPr>
          <a:xfrm>
            <a:off x="7219592" y="4798305"/>
            <a:ext cx="2168525" cy="1288458"/>
          </a:xfrm>
          <a:prstGeom prst="rect">
            <a:avLst/>
          </a:prstGeom>
        </p:spPr>
        <p:txBody>
          <a:bodyPr vert="horz" lIns="91440" tIns="45720" rIns="91440" bIns="45720" rtlCol="0" anchor="t">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Font typeface="Garamond" pitchFamily="18" charset="0"/>
              <a:buNone/>
            </a:pPr>
            <a:r>
              <a:rPr lang="en-US"/>
              <a:t>Vrushali</a:t>
            </a:r>
          </a:p>
          <a:p>
            <a:pPr marL="0" indent="0" algn="ctr">
              <a:buClr>
                <a:srgbClr val="262626"/>
              </a:buClr>
              <a:buNone/>
            </a:pPr>
            <a:r>
              <a:rPr lang="en-US"/>
              <a:t>Database</a:t>
            </a:r>
          </a:p>
        </p:txBody>
      </p:sp>
      <p:pic>
        <p:nvPicPr>
          <p:cNvPr id="4" name="Picture 3" descr="Pace reveals new university branding – THE PACE CHRONICLE">
            <a:extLst>
              <a:ext uri="{FF2B5EF4-FFF2-40B4-BE49-F238E27FC236}">
                <a16:creationId xmlns:a16="http://schemas.microsoft.com/office/drawing/2014/main" id="{A329276E-80B9-F438-86A5-C4F9145ED779}"/>
              </a:ext>
            </a:extLst>
          </p:cNvPr>
          <p:cNvPicPr>
            <a:picLocks noChangeAspect="1"/>
          </p:cNvPicPr>
          <p:nvPr/>
        </p:nvPicPr>
        <p:blipFill>
          <a:blip r:embed="rId7"/>
          <a:stretch>
            <a:fillRect/>
          </a:stretch>
        </p:blipFill>
        <p:spPr>
          <a:xfrm>
            <a:off x="10734460" y="384144"/>
            <a:ext cx="1075966" cy="858839"/>
          </a:xfrm>
          <a:prstGeom prst="rect">
            <a:avLst/>
          </a:prstGeom>
        </p:spPr>
      </p:pic>
    </p:spTree>
    <p:extLst>
      <p:ext uri="{BB962C8B-B14F-4D97-AF65-F5344CB8AC3E}">
        <p14:creationId xmlns:p14="http://schemas.microsoft.com/office/powerpoint/2010/main" val="3012734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AD2AAE6F-8F2A-6D3F-B727-5CF4185A7DCD}"/>
              </a:ext>
            </a:extLst>
          </p:cNvPr>
          <p:cNvSpPr>
            <a:spLocks noGrp="1"/>
          </p:cNvSpPr>
          <p:nvPr>
            <p:ph type="title"/>
          </p:nvPr>
        </p:nvSpPr>
        <p:spPr>
          <a:xfrm>
            <a:off x="1066800" y="423230"/>
            <a:ext cx="10058400" cy="904010"/>
          </a:xfrm>
        </p:spPr>
        <p:txBody>
          <a:bodyPr>
            <a:normAutofit/>
          </a:bodyPr>
          <a:lstStyle/>
          <a:p>
            <a:pPr algn="ctr"/>
            <a:r>
              <a:rPr lang="en-US" b="1">
                <a:latin typeface="Garamond"/>
                <a:cs typeface="Times New Roman"/>
              </a:rPr>
              <a:t>Testing plan </a:t>
            </a:r>
            <a:endParaRPr lang="en-US" b="1"/>
          </a:p>
        </p:txBody>
      </p:sp>
      <p:graphicFrame>
        <p:nvGraphicFramePr>
          <p:cNvPr id="5" name="Content Placeholder 2">
            <a:extLst>
              <a:ext uri="{FF2B5EF4-FFF2-40B4-BE49-F238E27FC236}">
                <a16:creationId xmlns:a16="http://schemas.microsoft.com/office/drawing/2014/main" id="{501D2E8B-25D6-347C-49EE-1909C73622C9}"/>
              </a:ext>
            </a:extLst>
          </p:cNvPr>
          <p:cNvGraphicFramePr>
            <a:graphicFrameLocks noGrp="1"/>
          </p:cNvGraphicFramePr>
          <p:nvPr>
            <p:ph idx="1"/>
            <p:extLst>
              <p:ext uri="{D42A27DB-BD31-4B8C-83A1-F6EECF244321}">
                <p14:modId xmlns:p14="http://schemas.microsoft.com/office/powerpoint/2010/main" val="1871449572"/>
              </p:ext>
            </p:extLst>
          </p:nvPr>
        </p:nvGraphicFramePr>
        <p:xfrm>
          <a:off x="1332347" y="2159973"/>
          <a:ext cx="9527309" cy="4152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38" name="Picture 937" descr="Pace reveals new university branding – THE PACE CHRONICLE">
            <a:extLst>
              <a:ext uri="{FF2B5EF4-FFF2-40B4-BE49-F238E27FC236}">
                <a16:creationId xmlns:a16="http://schemas.microsoft.com/office/drawing/2014/main" id="{D9191DCA-ECCC-63C1-AE31-C5D194BE4C97}"/>
              </a:ext>
            </a:extLst>
          </p:cNvPr>
          <p:cNvPicPr>
            <a:picLocks noChangeAspect="1"/>
          </p:cNvPicPr>
          <p:nvPr/>
        </p:nvPicPr>
        <p:blipFill>
          <a:blip r:embed="rId7"/>
          <a:stretch>
            <a:fillRect/>
          </a:stretch>
        </p:blipFill>
        <p:spPr>
          <a:xfrm>
            <a:off x="10781075" y="407061"/>
            <a:ext cx="972057" cy="772249"/>
          </a:xfrm>
          <a:prstGeom prst="rect">
            <a:avLst/>
          </a:prstGeom>
        </p:spPr>
      </p:pic>
      <p:sp>
        <p:nvSpPr>
          <p:cNvPr id="991" name="TextBox 990">
            <a:extLst>
              <a:ext uri="{FF2B5EF4-FFF2-40B4-BE49-F238E27FC236}">
                <a16:creationId xmlns:a16="http://schemas.microsoft.com/office/drawing/2014/main" id="{E0D9826D-E76E-80A1-A384-D3E701C8B814}"/>
              </a:ext>
            </a:extLst>
          </p:cNvPr>
          <p:cNvSpPr txBox="1"/>
          <p:nvPr/>
        </p:nvSpPr>
        <p:spPr>
          <a:xfrm>
            <a:off x="1333500" y="1581727"/>
            <a:ext cx="929409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Objective of Testing</a:t>
            </a:r>
            <a:endParaRPr lang="en-US" sz="2000">
              <a:latin typeface="Times New Roman"/>
              <a:cs typeface="Times New Roman"/>
            </a:endParaRPr>
          </a:p>
          <a:p>
            <a:r>
              <a:rPr lang="en-US">
                <a:solidFill>
                  <a:srgbClr val="000000"/>
                </a:solidFill>
                <a:latin typeface="Times New Roman"/>
                <a:ea typeface="+mn-lt"/>
                <a:cs typeface="+mn-lt"/>
              </a:rPr>
              <a:t>Ensure the reliability, functionality, and security of the ATM system.</a:t>
            </a:r>
            <a:endParaRPr lang="en-US">
              <a:latin typeface="Times New Roman"/>
              <a:cs typeface="Times New Roman"/>
            </a:endParaRPr>
          </a:p>
          <a:p>
            <a:r>
              <a:rPr lang="en-US">
                <a:solidFill>
                  <a:srgbClr val="000000"/>
                </a:solidFill>
                <a:latin typeface="Times New Roman"/>
                <a:ea typeface="+mn-lt"/>
                <a:cs typeface="+mn-lt"/>
              </a:rPr>
              <a:t>Verify that the application meets specified requirements.</a:t>
            </a:r>
            <a:endParaRPr lang="en-US">
              <a:latin typeface="Times New Roman"/>
              <a:cs typeface="Times New Roman"/>
            </a:endParaRPr>
          </a:p>
          <a:p>
            <a:pPr algn="l"/>
            <a:endParaRPr lang="en-US">
              <a:latin typeface="Times New Roman"/>
              <a:cs typeface="Times New Roman"/>
            </a:endParaRPr>
          </a:p>
        </p:txBody>
      </p:sp>
    </p:spTree>
    <p:extLst>
      <p:ext uri="{BB962C8B-B14F-4D97-AF65-F5344CB8AC3E}">
        <p14:creationId xmlns:p14="http://schemas.microsoft.com/office/powerpoint/2010/main" val="2531875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3A5DC135-389E-EB46-34D8-337F087EC9C1}"/>
              </a:ext>
            </a:extLst>
          </p:cNvPr>
          <p:cNvSpPr>
            <a:spLocks noGrp="1"/>
          </p:cNvSpPr>
          <p:nvPr>
            <p:ph type="title"/>
          </p:nvPr>
        </p:nvSpPr>
        <p:spPr>
          <a:xfrm>
            <a:off x="1066800" y="642594"/>
            <a:ext cx="10058400" cy="1371600"/>
          </a:xfrm>
        </p:spPr>
        <p:txBody>
          <a:bodyPr>
            <a:normAutofit/>
          </a:bodyPr>
          <a:lstStyle/>
          <a:p>
            <a:pPr algn="ctr"/>
            <a:r>
              <a:rPr lang="en-US" b="1" baseline="0">
                <a:latin typeface="Garamond"/>
              </a:rPr>
              <a:t>Testing plan </a:t>
            </a:r>
            <a:r>
              <a:rPr lang="en-US">
                <a:latin typeface="Garamond"/>
                <a:ea typeface="Garamond"/>
                <a:cs typeface="Garamond"/>
              </a:rPr>
              <a:t>​</a:t>
            </a:r>
            <a:endParaRPr lang="en-US"/>
          </a:p>
        </p:txBody>
      </p:sp>
      <p:graphicFrame>
        <p:nvGraphicFramePr>
          <p:cNvPr id="6" name="Content Placeholder 2">
            <a:extLst>
              <a:ext uri="{FF2B5EF4-FFF2-40B4-BE49-F238E27FC236}">
                <a16:creationId xmlns:a16="http://schemas.microsoft.com/office/drawing/2014/main" id="{563B7ED0-73BF-6D87-CD33-B5E57340A213}"/>
              </a:ext>
            </a:extLst>
          </p:cNvPr>
          <p:cNvGraphicFramePr>
            <a:graphicFrameLocks noGrp="1"/>
          </p:cNvGraphicFramePr>
          <p:nvPr>
            <p:ph idx="1"/>
            <p:extLst>
              <p:ext uri="{D42A27DB-BD31-4B8C-83A1-F6EECF244321}">
                <p14:modId xmlns:p14="http://schemas.microsoft.com/office/powerpoint/2010/main" val="2120271457"/>
              </p:ext>
            </p:extLst>
          </p:nvPr>
        </p:nvGraphicFramePr>
        <p:xfrm>
          <a:off x="755072" y="2015654"/>
          <a:ext cx="10681854" cy="4187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85" name="Picture 1184" descr="Pace reveals new university branding – THE PACE CHRONICLE">
            <a:extLst>
              <a:ext uri="{FF2B5EF4-FFF2-40B4-BE49-F238E27FC236}">
                <a16:creationId xmlns:a16="http://schemas.microsoft.com/office/drawing/2014/main" id="{33CB946D-CEF8-FA42-9315-0C7F57693AEA}"/>
              </a:ext>
            </a:extLst>
          </p:cNvPr>
          <p:cNvPicPr>
            <a:picLocks noChangeAspect="1"/>
          </p:cNvPicPr>
          <p:nvPr/>
        </p:nvPicPr>
        <p:blipFill>
          <a:blip r:embed="rId7"/>
          <a:stretch>
            <a:fillRect/>
          </a:stretch>
        </p:blipFill>
        <p:spPr>
          <a:xfrm>
            <a:off x="10781075" y="407061"/>
            <a:ext cx="972057" cy="772249"/>
          </a:xfrm>
          <a:prstGeom prst="rect">
            <a:avLst/>
          </a:prstGeom>
        </p:spPr>
      </p:pic>
    </p:spTree>
    <p:extLst>
      <p:ext uri="{BB962C8B-B14F-4D97-AF65-F5344CB8AC3E}">
        <p14:creationId xmlns:p14="http://schemas.microsoft.com/office/powerpoint/2010/main" val="910331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8774-691F-56A8-5401-EE581B23C1FA}"/>
              </a:ext>
            </a:extLst>
          </p:cNvPr>
          <p:cNvSpPr>
            <a:spLocks noGrp="1"/>
          </p:cNvSpPr>
          <p:nvPr>
            <p:ph type="title"/>
          </p:nvPr>
        </p:nvSpPr>
        <p:spPr>
          <a:xfrm>
            <a:off x="477982" y="480958"/>
            <a:ext cx="3408219" cy="563419"/>
          </a:xfrm>
        </p:spPr>
        <p:txBody>
          <a:bodyPr>
            <a:normAutofit fontScale="90000"/>
          </a:bodyPr>
          <a:lstStyle/>
          <a:p>
            <a:r>
              <a:rPr lang="en-US"/>
              <a:t>RESULTS</a:t>
            </a:r>
          </a:p>
        </p:txBody>
      </p:sp>
      <p:pic>
        <p:nvPicPr>
          <p:cNvPr id="4" name="Picture 3" descr="Pace reveals new university branding – THE PACE CHRONICLE">
            <a:extLst>
              <a:ext uri="{FF2B5EF4-FFF2-40B4-BE49-F238E27FC236}">
                <a16:creationId xmlns:a16="http://schemas.microsoft.com/office/drawing/2014/main" id="{74D41C73-8EF2-5BD1-E2D2-E17D55AF01EF}"/>
              </a:ext>
            </a:extLst>
          </p:cNvPr>
          <p:cNvPicPr>
            <a:picLocks noChangeAspect="1"/>
          </p:cNvPicPr>
          <p:nvPr/>
        </p:nvPicPr>
        <p:blipFill>
          <a:blip r:embed="rId2"/>
          <a:stretch>
            <a:fillRect/>
          </a:stretch>
        </p:blipFill>
        <p:spPr>
          <a:xfrm>
            <a:off x="10781075" y="407061"/>
            <a:ext cx="972057" cy="772249"/>
          </a:xfrm>
          <a:prstGeom prst="rect">
            <a:avLst/>
          </a:prstGeom>
        </p:spPr>
      </p:pic>
      <p:pic>
        <p:nvPicPr>
          <p:cNvPr id="6" name="Picture 5" descr="A black and white screen with numbers and lines&#10;&#10;Description automatically generated">
            <a:extLst>
              <a:ext uri="{FF2B5EF4-FFF2-40B4-BE49-F238E27FC236}">
                <a16:creationId xmlns:a16="http://schemas.microsoft.com/office/drawing/2014/main" id="{B3EAEDCB-FC10-265B-0250-1C6D5533B5C7}"/>
              </a:ext>
            </a:extLst>
          </p:cNvPr>
          <p:cNvPicPr>
            <a:picLocks noChangeAspect="1"/>
          </p:cNvPicPr>
          <p:nvPr/>
        </p:nvPicPr>
        <p:blipFill>
          <a:blip r:embed="rId3"/>
          <a:stretch>
            <a:fillRect/>
          </a:stretch>
        </p:blipFill>
        <p:spPr>
          <a:xfrm>
            <a:off x="5617323" y="4292157"/>
            <a:ext cx="6096000" cy="207246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5168956-80C3-8769-CFA7-9E1406B2F047}"/>
              </a:ext>
            </a:extLst>
          </p:cNvPr>
          <p:cNvPicPr>
            <a:picLocks noChangeAspect="1"/>
          </p:cNvPicPr>
          <p:nvPr/>
        </p:nvPicPr>
        <p:blipFill rotWithShape="1">
          <a:blip r:embed="rId4"/>
          <a:srcRect l="5827" t="6227" r="7707" b="14204"/>
          <a:stretch/>
        </p:blipFill>
        <p:spPr>
          <a:xfrm>
            <a:off x="6681067" y="1839619"/>
            <a:ext cx="4904329" cy="23172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FEC2A31-E2CF-87E7-77AB-DA4094959A49}"/>
              </a:ext>
            </a:extLst>
          </p:cNvPr>
          <p:cNvPicPr>
            <a:picLocks noChangeAspect="1"/>
          </p:cNvPicPr>
          <p:nvPr/>
        </p:nvPicPr>
        <p:blipFill rotWithShape="1">
          <a:blip r:embed="rId5"/>
          <a:srcRect l="2740" t="5461" r="3805" b="2389"/>
          <a:stretch/>
        </p:blipFill>
        <p:spPr>
          <a:xfrm>
            <a:off x="5238690" y="407331"/>
            <a:ext cx="3244403" cy="143195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E84BCFF8-5AFE-4171-F15C-AE62DAB9B0BE}"/>
              </a:ext>
            </a:extLst>
          </p:cNvPr>
          <p:cNvPicPr>
            <a:picLocks noChangeAspect="1"/>
          </p:cNvPicPr>
          <p:nvPr/>
        </p:nvPicPr>
        <p:blipFill rotWithShape="1">
          <a:blip r:embed="rId6"/>
          <a:srcRect l="4699" r="4323" b="10638"/>
          <a:stretch/>
        </p:blipFill>
        <p:spPr>
          <a:xfrm>
            <a:off x="651988" y="3750620"/>
            <a:ext cx="4554818" cy="237702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C8A27C77-CD1D-E33B-84B7-C1F901047547}"/>
              </a:ext>
            </a:extLst>
          </p:cNvPr>
          <p:cNvPicPr>
            <a:picLocks noChangeAspect="1"/>
          </p:cNvPicPr>
          <p:nvPr/>
        </p:nvPicPr>
        <p:blipFill rotWithShape="1">
          <a:blip r:embed="rId7"/>
          <a:srcRect l="3507" t="4273" r="13622" b="17096"/>
          <a:stretch/>
        </p:blipFill>
        <p:spPr>
          <a:xfrm>
            <a:off x="743171" y="1385010"/>
            <a:ext cx="4495507" cy="1923117"/>
          </a:xfrm>
          <a:prstGeom prst="rect">
            <a:avLst/>
          </a:prstGeom>
        </p:spPr>
      </p:pic>
    </p:spTree>
    <p:extLst>
      <p:ext uri="{BB962C8B-B14F-4D97-AF65-F5344CB8AC3E}">
        <p14:creationId xmlns:p14="http://schemas.microsoft.com/office/powerpoint/2010/main" val="20034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3048-2293-C3CA-48DE-D4ECF65FC21F}"/>
              </a:ext>
            </a:extLst>
          </p:cNvPr>
          <p:cNvSpPr>
            <a:spLocks noGrp="1"/>
          </p:cNvSpPr>
          <p:nvPr>
            <p:ph type="title"/>
          </p:nvPr>
        </p:nvSpPr>
        <p:spPr>
          <a:xfrm>
            <a:off x="431800" y="688776"/>
            <a:ext cx="8153400" cy="794328"/>
          </a:xfrm>
        </p:spPr>
        <p:txBody>
          <a:bodyPr/>
          <a:lstStyle/>
          <a:p>
            <a:r>
              <a:rPr lang="en-US">
                <a:solidFill>
                  <a:srgbClr val="262626"/>
                </a:solidFill>
                <a:latin typeface="Garamond"/>
                <a:cs typeface="Times New Roman"/>
              </a:rPr>
              <a:t>Future scope &amp; References</a:t>
            </a:r>
          </a:p>
          <a:p>
            <a:endParaRPr lang="en-US"/>
          </a:p>
        </p:txBody>
      </p:sp>
      <p:pic>
        <p:nvPicPr>
          <p:cNvPr id="5" name="Picture 4" descr="Pace reveals new university branding – THE PACE CHRONICLE">
            <a:extLst>
              <a:ext uri="{FF2B5EF4-FFF2-40B4-BE49-F238E27FC236}">
                <a16:creationId xmlns:a16="http://schemas.microsoft.com/office/drawing/2014/main" id="{F9121690-AF0D-B834-5EC4-1019240FCB26}"/>
              </a:ext>
            </a:extLst>
          </p:cNvPr>
          <p:cNvPicPr>
            <a:picLocks noChangeAspect="1"/>
          </p:cNvPicPr>
          <p:nvPr/>
        </p:nvPicPr>
        <p:blipFill>
          <a:blip r:embed="rId2"/>
          <a:stretch>
            <a:fillRect/>
          </a:stretch>
        </p:blipFill>
        <p:spPr>
          <a:xfrm>
            <a:off x="10781075" y="407061"/>
            <a:ext cx="972057" cy="772249"/>
          </a:xfrm>
          <a:prstGeom prst="rect">
            <a:avLst/>
          </a:prstGeom>
        </p:spPr>
      </p:pic>
      <p:sp>
        <p:nvSpPr>
          <p:cNvPr id="6" name="TextBox 5">
            <a:extLst>
              <a:ext uri="{FF2B5EF4-FFF2-40B4-BE49-F238E27FC236}">
                <a16:creationId xmlns:a16="http://schemas.microsoft.com/office/drawing/2014/main" id="{9009E2FB-CEC5-CD07-27A1-42B465CFB8C2}"/>
              </a:ext>
            </a:extLst>
          </p:cNvPr>
          <p:cNvSpPr txBox="1"/>
          <p:nvPr/>
        </p:nvSpPr>
        <p:spPr>
          <a:xfrm>
            <a:off x="433917" y="1084792"/>
            <a:ext cx="7059084"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a:latin typeface="Times New Roman"/>
                <a:ea typeface="+mn-lt"/>
                <a:cs typeface="+mn-lt"/>
              </a:rPr>
              <a:t>Enhanced Security Features:</a:t>
            </a:r>
            <a:endParaRPr lang="en-US" b="1">
              <a:latin typeface="Times New Roman"/>
              <a:cs typeface="Times New Roman"/>
            </a:endParaRPr>
          </a:p>
          <a:p>
            <a:r>
              <a:rPr lang="en-US">
                <a:solidFill>
                  <a:srgbClr val="000000"/>
                </a:solidFill>
                <a:latin typeface="Times New Roman"/>
                <a:ea typeface="+mn-lt"/>
                <a:cs typeface="+mn-lt"/>
              </a:rPr>
              <a:t>Implement multi-factor authentication for improved security.</a:t>
            </a:r>
            <a:endParaRPr lang="en-US">
              <a:latin typeface="Times New Roman"/>
              <a:cs typeface="Times New Roman"/>
            </a:endParaRPr>
          </a:p>
          <a:p>
            <a:r>
              <a:rPr lang="en-US">
                <a:solidFill>
                  <a:srgbClr val="000000"/>
                </a:solidFill>
                <a:latin typeface="Times New Roman"/>
                <a:ea typeface="+mn-lt"/>
                <a:cs typeface="+mn-lt"/>
              </a:rPr>
              <a:t>Explore biometric authentication methods (fingerprint, facial recognition).</a:t>
            </a:r>
            <a:endParaRPr lang="en-US">
              <a:latin typeface="Times New Roman"/>
            </a:endParaRPr>
          </a:p>
          <a:p>
            <a:endParaRPr lang="en-US">
              <a:latin typeface="Times New Roman"/>
              <a:cs typeface="Times New Roman"/>
            </a:endParaRPr>
          </a:p>
          <a:p>
            <a:r>
              <a:rPr lang="en-US" b="1">
                <a:latin typeface="Times New Roman"/>
                <a:ea typeface="+mn-lt"/>
                <a:cs typeface="+mn-lt"/>
              </a:rPr>
              <a:t>2.    Internationalization and Localization:</a:t>
            </a:r>
            <a:endParaRPr lang="en-US" b="1">
              <a:latin typeface="Times New Roman"/>
              <a:cs typeface="Times New Roman"/>
            </a:endParaRPr>
          </a:p>
          <a:p>
            <a:r>
              <a:rPr lang="en-US">
                <a:solidFill>
                  <a:srgbClr val="000000"/>
                </a:solidFill>
                <a:latin typeface="Times New Roman"/>
                <a:ea typeface="+mn-lt"/>
                <a:cs typeface="+mn-lt"/>
              </a:rPr>
              <a:t>Allow users to choose their preferred language.</a:t>
            </a:r>
            <a:endParaRPr lang="en-US">
              <a:latin typeface="Times New Roman"/>
              <a:cs typeface="Times New Roman"/>
            </a:endParaRPr>
          </a:p>
          <a:p>
            <a:r>
              <a:rPr lang="en-US">
                <a:solidFill>
                  <a:srgbClr val="000000"/>
                </a:solidFill>
                <a:latin typeface="Times New Roman"/>
                <a:ea typeface="+mn-lt"/>
                <a:cs typeface="+mn-lt"/>
              </a:rPr>
              <a:t>Implement currency conversion for international transactions.</a:t>
            </a:r>
            <a:endParaRPr lang="en-US">
              <a:latin typeface="Times New Roman"/>
            </a:endParaRPr>
          </a:p>
          <a:p>
            <a:endParaRPr lang="en-US">
              <a:latin typeface="Times New Roman"/>
              <a:cs typeface="Times New Roman"/>
            </a:endParaRPr>
          </a:p>
          <a:p>
            <a:r>
              <a:rPr lang="en-US" b="1">
                <a:latin typeface="Times New Roman"/>
                <a:ea typeface="+mn-lt"/>
                <a:cs typeface="+mn-lt"/>
              </a:rPr>
              <a:t>3.    Mobile Application Integration:</a:t>
            </a:r>
            <a:endParaRPr lang="en-US" b="1">
              <a:latin typeface="Times New Roman"/>
              <a:cs typeface="Times New Roman"/>
            </a:endParaRPr>
          </a:p>
          <a:p>
            <a:r>
              <a:rPr lang="en-US">
                <a:solidFill>
                  <a:srgbClr val="000000"/>
                </a:solidFill>
                <a:latin typeface="Times New Roman"/>
                <a:ea typeface="+mn-lt"/>
                <a:cs typeface="+mn-lt"/>
              </a:rPr>
              <a:t>Develop a mobile application for convenient access.</a:t>
            </a:r>
            <a:endParaRPr lang="en-US">
              <a:latin typeface="Times New Roman"/>
              <a:cs typeface="Times New Roman"/>
            </a:endParaRPr>
          </a:p>
          <a:p>
            <a:r>
              <a:rPr lang="en-US">
                <a:solidFill>
                  <a:srgbClr val="000000"/>
                </a:solidFill>
                <a:latin typeface="Times New Roman"/>
                <a:ea typeface="+mn-lt"/>
                <a:cs typeface="+mn-lt"/>
              </a:rPr>
              <a:t>Ensure compatibility with various mobile platforms (iOS, Android).</a:t>
            </a:r>
            <a:endParaRPr lang="en-US">
              <a:latin typeface="Times New Roman"/>
            </a:endParaRPr>
          </a:p>
          <a:p>
            <a:endParaRPr lang="en-US">
              <a:latin typeface="Times New Roman"/>
              <a:ea typeface="+mn-lt"/>
              <a:cs typeface="+mn-lt"/>
            </a:endParaRPr>
          </a:p>
          <a:p>
            <a:r>
              <a:rPr lang="en-US" b="1">
                <a:latin typeface="Times New Roman"/>
                <a:ea typeface="+mn-lt"/>
                <a:cs typeface="+mn-lt"/>
              </a:rPr>
              <a:t>4.    Contactless Payments:</a:t>
            </a:r>
            <a:endParaRPr lang="en-US" b="1">
              <a:latin typeface="Times New Roman"/>
              <a:cs typeface="Times New Roman"/>
            </a:endParaRPr>
          </a:p>
          <a:p>
            <a:r>
              <a:rPr lang="en-US">
                <a:solidFill>
                  <a:srgbClr val="000000"/>
                </a:solidFill>
                <a:latin typeface="Times New Roman"/>
                <a:ea typeface="+mn-lt"/>
                <a:cs typeface="+mn-lt"/>
              </a:rPr>
              <a:t>Integrate contactless payment options (e.g., NFC) for faster transactions.</a:t>
            </a:r>
            <a:endParaRPr lang="en-US">
              <a:latin typeface="Times New Roman"/>
              <a:cs typeface="Times New Roman"/>
            </a:endParaRPr>
          </a:p>
          <a:p>
            <a:r>
              <a:rPr lang="en-US">
                <a:solidFill>
                  <a:srgbClr val="000000"/>
                </a:solidFill>
                <a:latin typeface="Times New Roman"/>
                <a:ea typeface="+mn-lt"/>
                <a:cs typeface="+mn-lt"/>
              </a:rPr>
              <a:t>Stay updated with emerging payment technologies.</a:t>
            </a:r>
            <a:endParaRPr lang="en-US">
              <a:latin typeface="Times New Roman"/>
            </a:endParaRPr>
          </a:p>
          <a:p>
            <a:endParaRPr lang="en-US">
              <a:latin typeface="Times New Roman"/>
              <a:cs typeface="Times New Roman"/>
            </a:endParaRPr>
          </a:p>
          <a:p>
            <a:r>
              <a:rPr lang="en-US" b="1">
                <a:latin typeface="Times New Roman"/>
                <a:ea typeface="+mn-lt"/>
                <a:cs typeface="+mn-lt"/>
              </a:rPr>
              <a:t>5.    Customer Support and Notifications:</a:t>
            </a:r>
            <a:endParaRPr lang="en-US" b="1">
              <a:latin typeface="Times New Roman"/>
              <a:cs typeface="Times New Roman"/>
            </a:endParaRPr>
          </a:p>
          <a:p>
            <a:r>
              <a:rPr lang="en-US">
                <a:solidFill>
                  <a:srgbClr val="000000"/>
                </a:solidFill>
                <a:latin typeface="Times New Roman"/>
                <a:ea typeface="+mn-lt"/>
                <a:cs typeface="+mn-lt"/>
              </a:rPr>
              <a:t>Implement real-time notifications for transactions and account updates.</a:t>
            </a:r>
            <a:endParaRPr lang="en-US">
              <a:latin typeface="Times New Roman"/>
              <a:cs typeface="Times New Roman"/>
            </a:endParaRPr>
          </a:p>
          <a:p>
            <a:r>
              <a:rPr lang="en-US">
                <a:solidFill>
                  <a:srgbClr val="000000"/>
                </a:solidFill>
                <a:latin typeface="Times New Roman"/>
                <a:ea typeface="+mn-lt"/>
                <a:cs typeface="+mn-lt"/>
              </a:rPr>
              <a:t>Develop an integrated customer support system.</a:t>
            </a:r>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p:txBody>
      </p:sp>
      <p:sp>
        <p:nvSpPr>
          <p:cNvPr id="7" name="TextBox 6">
            <a:extLst>
              <a:ext uri="{FF2B5EF4-FFF2-40B4-BE49-F238E27FC236}">
                <a16:creationId xmlns:a16="http://schemas.microsoft.com/office/drawing/2014/main" id="{9B7836EC-FA09-F676-8B60-B1ED39284690}"/>
              </a:ext>
            </a:extLst>
          </p:cNvPr>
          <p:cNvSpPr txBox="1"/>
          <p:nvPr/>
        </p:nvSpPr>
        <p:spPr>
          <a:xfrm>
            <a:off x="7490534" y="1523999"/>
            <a:ext cx="4262256"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endParaRPr lang="en-US" sz="1200" b="1">
              <a:latin typeface="Times New Roman"/>
              <a:ea typeface="+mn-lt"/>
              <a:cs typeface="+mn-lt"/>
            </a:endParaRPr>
          </a:p>
          <a:p>
            <a:pPr algn="ctr"/>
            <a:r>
              <a:rPr lang="en-US" sz="1200" b="1">
                <a:latin typeface="Times New Roman"/>
                <a:ea typeface="+mn-lt"/>
                <a:cs typeface="+mn-lt"/>
              </a:rPr>
              <a:t>  </a:t>
            </a:r>
            <a:r>
              <a:rPr lang="en-US" sz="1600" b="1">
                <a:latin typeface="Times New Roman"/>
                <a:ea typeface="+mn-lt"/>
                <a:cs typeface="+mn-lt"/>
              </a:rPr>
              <a:t> REFERENCES</a:t>
            </a:r>
          </a:p>
          <a:p>
            <a:pPr marL="171450" indent="-171450">
              <a:buFont typeface="Arial"/>
              <a:buChar char="•"/>
            </a:pPr>
            <a:endParaRPr lang="en-US" sz="1200" b="1">
              <a:latin typeface="Times New Roman"/>
              <a:ea typeface="+mn-lt"/>
              <a:cs typeface="+mn-lt"/>
            </a:endParaRPr>
          </a:p>
          <a:p>
            <a:pPr marL="171450" indent="-171450">
              <a:buFont typeface="Arial"/>
              <a:buChar char="•"/>
            </a:pPr>
            <a:r>
              <a:rPr lang="en-US" sz="1200" b="1">
                <a:latin typeface="Times New Roman"/>
                <a:ea typeface="+mn-lt"/>
                <a:cs typeface="+mn-lt"/>
              </a:rPr>
              <a:t>MySQL Database:</a:t>
            </a:r>
            <a:endParaRPr lang="en-US">
              <a:latin typeface="Times New Roman"/>
              <a:cs typeface="Times New Roman"/>
            </a:endParaRPr>
          </a:p>
          <a:p>
            <a:pPr marL="742950" lvl="1" indent="-285750">
              <a:buFont typeface="Arial"/>
              <a:buChar char="•"/>
            </a:pPr>
            <a:r>
              <a:rPr lang="en-US" sz="1200">
                <a:ea typeface="+mn-lt"/>
                <a:cs typeface="+mn-lt"/>
              </a:rPr>
              <a:t>https://www.mysql.com/</a:t>
            </a:r>
            <a:endParaRPr lang="en-US">
              <a:latin typeface="Times New Roman"/>
              <a:cs typeface="Times New Roman"/>
              <a:hlinkClick r:id="" action="ppaction://noaction">
                <a:extLst>
                  <a:ext uri="{A12FA001-AC4F-418D-AE19-62706E023703}">
                    <ahyp:hlinkClr xmlns:ahyp="http://schemas.microsoft.com/office/drawing/2018/hyperlinkcolor" val="tx"/>
                  </a:ext>
                </a:extLst>
              </a:hlinkClick>
            </a:endParaRPr>
          </a:p>
          <a:p>
            <a:pPr marL="742950" lvl="1" indent="-285750">
              <a:buFont typeface="Arial"/>
              <a:buChar char="•"/>
            </a:pPr>
            <a:r>
              <a:rPr lang="en-US" sz="1200">
                <a:ea typeface="+mn-lt"/>
                <a:cs typeface="+mn-lt"/>
              </a:rPr>
              <a:t>https://dev.mysql.com/doc/</a:t>
            </a:r>
            <a:endParaRPr lang="en-US">
              <a:latin typeface="Times New Roman"/>
              <a:cs typeface="Times New Roman"/>
              <a:hlinkClick r:id="" action="ppaction://noaction">
                <a:extLst>
                  <a:ext uri="{A12FA001-AC4F-418D-AE19-62706E023703}">
                    <ahyp:hlinkClr xmlns:ahyp="http://schemas.microsoft.com/office/drawing/2018/hyperlinkcolor" val="tx"/>
                  </a:ext>
                </a:extLst>
              </a:hlinkClick>
            </a:endParaRPr>
          </a:p>
          <a:p>
            <a:pPr>
              <a:buFont typeface="Arial"/>
              <a:buChar char="•"/>
            </a:pPr>
            <a:r>
              <a:rPr lang="en-US" sz="1200" b="1">
                <a:latin typeface="Times New Roman"/>
                <a:ea typeface="+mn-lt"/>
                <a:cs typeface="+mn-lt"/>
              </a:rPr>
              <a:t>MySQL JDBC Driver:</a:t>
            </a:r>
            <a:endParaRPr lang="en-US">
              <a:latin typeface="Times New Roman"/>
              <a:cs typeface="Times New Roman"/>
            </a:endParaRPr>
          </a:p>
          <a:p>
            <a:pPr marL="742950" lvl="1" indent="-285750">
              <a:buFont typeface="Arial"/>
              <a:buChar char="•"/>
            </a:pPr>
            <a:r>
              <a:rPr lang="en-US" sz="1200">
                <a:ea typeface="+mn-lt"/>
                <a:cs typeface="+mn-lt"/>
              </a:rPr>
              <a:t>https://dev.mysql.com/downloads/connector/j/</a:t>
            </a:r>
            <a:endParaRPr lang="en-US">
              <a:ea typeface="+mn-lt"/>
              <a:cs typeface="+mn-lt"/>
            </a:endParaRPr>
          </a:p>
          <a:p>
            <a:pPr marL="742950" lvl="1" indent="-285750">
              <a:buFont typeface="Arial"/>
              <a:buChar char="•"/>
            </a:pPr>
            <a:r>
              <a:rPr lang="en-US" sz="1200">
                <a:ea typeface="+mn-lt"/>
                <a:cs typeface="+mn-lt"/>
              </a:rPr>
              <a:t>https://dev.mysql.com/doc/connector-j/</a:t>
            </a:r>
            <a:endParaRPr lang="en-US">
              <a:ea typeface="+mn-lt"/>
              <a:cs typeface="+mn-lt"/>
            </a:endParaRPr>
          </a:p>
          <a:p>
            <a:pPr>
              <a:buFont typeface="Arial"/>
              <a:buChar char="•"/>
            </a:pPr>
            <a:r>
              <a:rPr lang="en-US" sz="1200" b="1">
                <a:latin typeface="Times New Roman"/>
                <a:ea typeface="+mn-lt"/>
                <a:cs typeface="+mn-lt"/>
              </a:rPr>
              <a:t>Java Database Connectivity (JDBC):</a:t>
            </a:r>
            <a:endParaRPr lang="en-US">
              <a:latin typeface="Times New Roman"/>
              <a:cs typeface="Times New Roman"/>
            </a:endParaRPr>
          </a:p>
          <a:p>
            <a:pPr marL="742950" lvl="1" indent="-285750">
              <a:buFont typeface="Arial"/>
              <a:buChar char="•"/>
            </a:pPr>
            <a:r>
              <a:rPr lang="en-US" sz="1200">
                <a:ea typeface="+mn-lt"/>
                <a:cs typeface="+mn-lt"/>
                <a:hlinkClick r:id="rId3">
                  <a:extLst>
                    <a:ext uri="{A12FA001-AC4F-418D-AE19-62706E023703}">
                      <ahyp:hlinkClr xmlns:ahyp="http://schemas.microsoft.com/office/drawing/2018/hyperlinkcolor" val="tx"/>
                    </a:ext>
                  </a:extLst>
                </a:hlinkClick>
              </a:rPr>
              <a:t>https://docs.oracle.com/javase/tutorial/jdbc/</a:t>
            </a:r>
            <a:endParaRPr lang="en-US">
              <a:latin typeface="Times New Roman"/>
              <a:ea typeface="+mn-lt"/>
              <a:cs typeface="Times New Roman"/>
              <a:hlinkClick r:id="rId3">
                <a:extLst>
                  <a:ext uri="{A12FA001-AC4F-418D-AE19-62706E023703}">
                    <ahyp:hlinkClr xmlns:ahyp="http://schemas.microsoft.com/office/drawing/2018/hyperlinkcolor" val="tx"/>
                  </a:ext>
                </a:extLst>
              </a:hlinkClick>
            </a:endParaRPr>
          </a:p>
          <a:p>
            <a:pPr marL="742950" lvl="1" indent="-285750">
              <a:buFont typeface="Arial"/>
              <a:buChar char="•"/>
            </a:pPr>
            <a:r>
              <a:rPr lang="en-US" sz="1200">
                <a:latin typeface="Times New Roman"/>
                <a:ea typeface="+mn-lt"/>
                <a:cs typeface="+mn-lt"/>
                <a:hlinkClick r:id="rId4">
                  <a:extLst>
                    <a:ext uri="{A12FA001-AC4F-418D-AE19-62706E023703}">
                      <ahyp:hlinkClr xmlns:ahyp="http://schemas.microsoft.com/office/drawing/2018/hyperlinkcolor" val="tx"/>
                    </a:ext>
                  </a:extLst>
                </a:hlinkClick>
              </a:rPr>
              <a:t>J</a:t>
            </a:r>
            <a:r>
              <a:rPr lang="en-US" sz="1200">
                <a:ea typeface="+mn-lt"/>
                <a:cs typeface="+mn-lt"/>
              </a:rPr>
              <a:t>https://docs.oracle.com/javase/8/docs/api/java/sql/package-summary.html</a:t>
            </a:r>
            <a:endParaRPr lang="en-US">
              <a:latin typeface="Times New Roman"/>
              <a:cs typeface="Times New Roman"/>
            </a:endParaRPr>
          </a:p>
          <a:p>
            <a:pPr>
              <a:buFont typeface="Arial"/>
              <a:buChar char="•"/>
            </a:pPr>
            <a:r>
              <a:rPr lang="en-US" sz="1200" b="1">
                <a:latin typeface="Times New Roman"/>
                <a:ea typeface="+mn-lt"/>
                <a:cs typeface="+mn-lt"/>
              </a:rPr>
              <a:t>Connecting to MySQL with JDBC:</a:t>
            </a:r>
            <a:endParaRPr lang="en-US">
              <a:latin typeface="Times New Roman"/>
              <a:cs typeface="Times New Roman"/>
            </a:endParaRPr>
          </a:p>
          <a:p>
            <a:pPr marL="742950" lvl="1" indent="-285750">
              <a:buFont typeface="Arial"/>
              <a:buChar char="•"/>
            </a:pPr>
            <a:r>
              <a:rPr lang="en-US" sz="1200">
                <a:ea typeface="+mn-lt"/>
                <a:cs typeface="+mn-lt"/>
                <a:hlinkClick r:id="rId5">
                  <a:extLst>
                    <a:ext uri="{A12FA001-AC4F-418D-AE19-62706E023703}">
                      <ahyp:hlinkClr xmlns:ahyp="http://schemas.microsoft.com/office/drawing/2018/hyperlinkcolor" val="tx"/>
                    </a:ext>
                  </a:extLst>
                </a:hlinkClick>
              </a:rPr>
              <a:t>https://www.baeldung.com/java-connect-mysql</a:t>
            </a:r>
            <a:endParaRPr lang="en-US">
              <a:latin typeface="Times New Roman"/>
              <a:cs typeface="Times New Roman"/>
              <a:hlinkClick r:id="rId5">
                <a:extLst>
                  <a:ext uri="{A12FA001-AC4F-418D-AE19-62706E023703}">
                    <ahyp:hlinkClr xmlns:ahyp="http://schemas.microsoft.com/office/drawing/2018/hyperlinkcolor" val="tx"/>
                  </a:ext>
                </a:extLst>
              </a:hlinkClick>
            </a:endParaRPr>
          </a:p>
          <a:p>
            <a:pPr>
              <a:buFont typeface="Arial"/>
              <a:buChar char="•"/>
            </a:pPr>
            <a:r>
              <a:rPr lang="en-US" sz="1200" b="1">
                <a:latin typeface="Times New Roman"/>
                <a:ea typeface="+mn-lt"/>
                <a:cs typeface="+mn-lt"/>
              </a:rPr>
              <a:t>Using </a:t>
            </a:r>
            <a:r>
              <a:rPr lang="en-US" sz="1200" b="1" err="1">
                <a:latin typeface="Times New Roman"/>
                <a:ea typeface="+mn-lt"/>
                <a:cs typeface="+mn-lt"/>
              </a:rPr>
              <a:t>PreparedStatement</a:t>
            </a:r>
            <a:r>
              <a:rPr lang="en-US" sz="1200" b="1">
                <a:latin typeface="Times New Roman"/>
                <a:ea typeface="+mn-lt"/>
                <a:cs typeface="+mn-lt"/>
              </a:rPr>
              <a:t> in JDBC:</a:t>
            </a:r>
            <a:endParaRPr lang="en-US">
              <a:latin typeface="Times New Roman"/>
              <a:cs typeface="Times New Roman"/>
            </a:endParaRPr>
          </a:p>
          <a:p>
            <a:pPr marL="742950" lvl="1" indent="-285750">
              <a:buFont typeface="Arial"/>
              <a:buChar char="•"/>
            </a:pPr>
            <a:r>
              <a:rPr lang="en-US" sz="1200">
                <a:ea typeface="+mn-lt"/>
                <a:cs typeface="+mn-lt"/>
                <a:hlinkClick r:id="rId6">
                  <a:extLst>
                    <a:ext uri="{A12FA001-AC4F-418D-AE19-62706E023703}">
                      <ahyp:hlinkClr xmlns:ahyp="http://schemas.microsoft.com/office/drawing/2018/hyperlinkcolor" val="tx"/>
                    </a:ext>
                  </a:extLst>
                </a:hlinkClick>
              </a:rPr>
              <a:t>https://docs.oracle.com/javase/8/docs/api/java/sql/PreparedStatement.html</a:t>
            </a:r>
            <a:endParaRPr lang="en-US">
              <a:latin typeface="Times New Roman"/>
              <a:cs typeface="Times New Roman"/>
              <a:hlinkClick r:id="rId6">
                <a:extLst>
                  <a:ext uri="{A12FA001-AC4F-418D-AE19-62706E023703}">
                    <ahyp:hlinkClr xmlns:ahyp="http://schemas.microsoft.com/office/drawing/2018/hyperlinkcolor" val="tx"/>
                  </a:ext>
                </a:extLst>
              </a:hlinkClick>
            </a:endParaRPr>
          </a:p>
          <a:p>
            <a:pPr>
              <a:buFont typeface="Arial"/>
              <a:buChar char="•"/>
            </a:pPr>
            <a:r>
              <a:rPr lang="en-US" sz="1200" b="1">
                <a:latin typeface="Times New Roman"/>
                <a:ea typeface="+mn-lt"/>
                <a:cs typeface="+mn-lt"/>
              </a:rPr>
              <a:t>Handling Transactions in JDBC:</a:t>
            </a:r>
            <a:endParaRPr lang="en-US">
              <a:latin typeface="Times New Roman"/>
              <a:cs typeface="Times New Roman"/>
            </a:endParaRPr>
          </a:p>
          <a:p>
            <a:pPr marL="742950" lvl="1" indent="-285750">
              <a:buFont typeface="Arial"/>
              <a:buChar char="•"/>
            </a:pPr>
            <a:r>
              <a:rPr lang="en-US" sz="1200">
                <a:ea typeface="+mn-lt"/>
                <a:cs typeface="+mn-lt"/>
                <a:hlinkClick r:id="rId7">
                  <a:extLst>
                    <a:ext uri="{A12FA001-AC4F-418D-AE19-62706E023703}">
                      <ahyp:hlinkClr xmlns:ahyp="http://schemas.microsoft.com/office/drawing/2018/hyperlinkcolor" val="tx"/>
                    </a:ext>
                  </a:extLst>
                </a:hlinkClick>
              </a:rPr>
              <a:t>https://www.tutorialspoint.com/jdbc/jdbc-transactions.html</a:t>
            </a:r>
            <a:endParaRPr lang="en-US">
              <a:latin typeface="Times New Roman"/>
              <a:cs typeface="Times New Roman"/>
              <a:hlinkClick r:id="rId7">
                <a:extLst>
                  <a:ext uri="{A12FA001-AC4F-418D-AE19-62706E023703}">
                    <ahyp:hlinkClr xmlns:ahyp="http://schemas.microsoft.com/office/drawing/2018/hyperlinkcolor" val="tx"/>
                  </a:ext>
                </a:extLst>
              </a:hlinkClick>
            </a:endParaRPr>
          </a:p>
          <a:p>
            <a:pPr marL="742950" lvl="1" indent="-285750" algn="l">
              <a:buFont typeface="Arial"/>
              <a:buChar char="•"/>
            </a:pPr>
            <a:endParaRPr lang="en-US" sz="1200">
              <a:latin typeface="Garamond"/>
              <a:cs typeface="Times New Roman"/>
            </a:endParaRPr>
          </a:p>
          <a:p>
            <a:endParaRPr lang="en-US">
              <a:latin typeface="Times New Roman"/>
              <a:cs typeface="Times New Roman"/>
            </a:endParaRPr>
          </a:p>
        </p:txBody>
      </p:sp>
    </p:spTree>
    <p:extLst>
      <p:ext uri="{BB962C8B-B14F-4D97-AF65-F5344CB8AC3E}">
        <p14:creationId xmlns:p14="http://schemas.microsoft.com/office/powerpoint/2010/main" val="2407531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txBody>
          <a:bodyPr/>
          <a:lstStyle/>
          <a:p>
            <a:endParaRPr lang="en-US"/>
          </a:p>
        </p:txBody>
      </p:sp>
      <p:sp>
        <p:nvSpPr>
          <p:cNvPr id="2" name="Title 1">
            <a:extLst>
              <a:ext uri="{FF2B5EF4-FFF2-40B4-BE49-F238E27FC236}">
                <a16:creationId xmlns:a16="http://schemas.microsoft.com/office/drawing/2014/main" id="{B65D5676-FC52-FF05-32B4-56387FC0D5DC}"/>
              </a:ext>
            </a:extLst>
          </p:cNvPr>
          <p:cNvSpPr>
            <a:spLocks noGrp="1"/>
          </p:cNvSpPr>
          <p:nvPr>
            <p:ph type="title"/>
          </p:nvPr>
        </p:nvSpPr>
        <p:spPr>
          <a:xfrm>
            <a:off x="573409" y="559477"/>
            <a:ext cx="3765200" cy="5709931"/>
          </a:xfrm>
        </p:spPr>
        <p:txBody>
          <a:bodyPr vert="horz" lIns="91440" tIns="45720" rIns="91440" bIns="45720" rtlCol="0">
            <a:normAutofit/>
          </a:bodyPr>
          <a:lstStyle/>
          <a:p>
            <a:pPr algn="ctr"/>
            <a:r>
              <a:rPr lang="en-US"/>
              <a:t>Conclusion: Building an Efficient ATM System with Java</a:t>
            </a:r>
          </a:p>
          <a:p>
            <a:pPr algn="ctr"/>
            <a:br>
              <a:rPr lang="en-US"/>
            </a:br>
            <a:endParaRPr lang="en-US"/>
          </a:p>
          <a:p>
            <a:pPr algn="ctr"/>
            <a:endParaRPr lang="en-US"/>
          </a:p>
        </p:txBody>
      </p:sp>
      <p:sp>
        <p:nvSpPr>
          <p:cNvPr id="24" name="Rectangle 2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pic>
        <p:nvPicPr>
          <p:cNvPr id="5" name="Picture 4" descr="Pace reveals new university branding – THE PACE CHRONICLE">
            <a:extLst>
              <a:ext uri="{FF2B5EF4-FFF2-40B4-BE49-F238E27FC236}">
                <a16:creationId xmlns:a16="http://schemas.microsoft.com/office/drawing/2014/main" id="{7E1C08AC-7256-0BE9-948C-AD5D78A2313B}"/>
              </a:ext>
            </a:extLst>
          </p:cNvPr>
          <p:cNvPicPr>
            <a:picLocks noChangeAspect="1"/>
          </p:cNvPicPr>
          <p:nvPr/>
        </p:nvPicPr>
        <p:blipFill>
          <a:blip r:embed="rId2"/>
          <a:stretch>
            <a:fillRect/>
          </a:stretch>
        </p:blipFill>
        <p:spPr>
          <a:xfrm>
            <a:off x="10781075" y="407061"/>
            <a:ext cx="972057" cy="772249"/>
          </a:xfrm>
          <a:prstGeom prst="rect">
            <a:avLst/>
          </a:prstGeom>
        </p:spPr>
      </p:pic>
      <p:graphicFrame>
        <p:nvGraphicFramePr>
          <p:cNvPr id="7" name="TextBox 2">
            <a:extLst>
              <a:ext uri="{FF2B5EF4-FFF2-40B4-BE49-F238E27FC236}">
                <a16:creationId xmlns:a16="http://schemas.microsoft.com/office/drawing/2014/main" id="{A1D06AB4-D48F-F243-14D9-6FAF486814BE}"/>
              </a:ext>
            </a:extLst>
          </p:cNvPr>
          <p:cNvGraphicFramePr/>
          <p:nvPr>
            <p:extLst>
              <p:ext uri="{D42A27DB-BD31-4B8C-83A1-F6EECF244321}">
                <p14:modId xmlns:p14="http://schemas.microsoft.com/office/powerpoint/2010/main" val="129908136"/>
              </p:ext>
            </p:extLst>
          </p:nvPr>
        </p:nvGraphicFramePr>
        <p:xfrm>
          <a:off x="4843124" y="462280"/>
          <a:ext cx="5906181" cy="5897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4363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s in a line and one question mark is lit">
            <a:extLst>
              <a:ext uri="{FF2B5EF4-FFF2-40B4-BE49-F238E27FC236}">
                <a16:creationId xmlns:a16="http://schemas.microsoft.com/office/drawing/2014/main" id="{6917E36B-8A33-6704-FFF5-19D56E7B2A99}"/>
              </a:ext>
            </a:extLst>
          </p:cNvPr>
          <p:cNvPicPr>
            <a:picLocks noChangeAspect="1"/>
          </p:cNvPicPr>
          <p:nvPr/>
        </p:nvPicPr>
        <p:blipFill rotWithShape="1">
          <a:blip r:embed="rId2"/>
          <a:srcRect t="827" r="-2" b="14776"/>
          <a:stretch/>
        </p:blipFill>
        <p:spPr>
          <a:xfrm>
            <a:off x="3" y="-22"/>
            <a:ext cx="12191997" cy="6858022"/>
          </a:xfrm>
          <a:prstGeom prst="rect">
            <a:avLst/>
          </a:prstGeom>
        </p:spPr>
      </p:pic>
      <p:sp>
        <p:nvSpPr>
          <p:cNvPr id="24" name="Rectangle 2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97938"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220D0-1D6D-2F93-E68C-5A1784A1FCA2}"/>
              </a:ext>
            </a:extLst>
          </p:cNvPr>
          <p:cNvSpPr>
            <a:spLocks noGrp="1"/>
          </p:cNvSpPr>
          <p:nvPr>
            <p:ph type="title"/>
          </p:nvPr>
        </p:nvSpPr>
        <p:spPr>
          <a:xfrm>
            <a:off x="3846293" y="44753"/>
            <a:ext cx="8198147" cy="3569242"/>
          </a:xfrm>
        </p:spPr>
        <p:txBody>
          <a:bodyPr vert="horz" lIns="91440" tIns="45720" rIns="91440" bIns="45720" rtlCol="0" anchor="t">
            <a:normAutofit/>
          </a:bodyPr>
          <a:lstStyle/>
          <a:p>
            <a:pPr algn="r">
              <a:lnSpc>
                <a:spcPct val="83000"/>
              </a:lnSpc>
            </a:pPr>
            <a:r>
              <a:rPr lang="en-US" sz="6600" b="1" cap="all" spc="-100">
                <a:solidFill>
                  <a:schemeClr val="bg1"/>
                </a:solidFill>
                <a:latin typeface="Times New Roman"/>
                <a:cs typeface="Times New Roman"/>
              </a:rPr>
              <a:t>THANK YOU, </a:t>
            </a:r>
            <a:br>
              <a:rPr lang="en-US" sz="6600" b="1" cap="all" spc="-100">
                <a:solidFill>
                  <a:schemeClr val="bg1"/>
                </a:solidFill>
                <a:latin typeface="Times New Roman"/>
                <a:cs typeface="Times New Roman"/>
              </a:rPr>
            </a:br>
            <a:r>
              <a:rPr lang="en-US" sz="6600" b="1" cap="all" spc="-100">
                <a:solidFill>
                  <a:schemeClr val="bg1"/>
                </a:solidFill>
                <a:latin typeface="Times New Roman"/>
                <a:cs typeface="Times New Roman"/>
              </a:rPr>
              <a:t>ANY QUESTIONS ??​</a:t>
            </a:r>
          </a:p>
        </p:txBody>
      </p:sp>
    </p:spTree>
    <p:extLst>
      <p:ext uri="{BB962C8B-B14F-4D97-AF65-F5344CB8AC3E}">
        <p14:creationId xmlns:p14="http://schemas.microsoft.com/office/powerpoint/2010/main" val="3354708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8A66977-9B4F-4B2C-AE86-901641B90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n-US"/>
          </a:p>
        </p:txBody>
      </p:sp>
      <p:pic>
        <p:nvPicPr>
          <p:cNvPr id="5" name="Picture 4" descr="Light bulb on yellow background with sketched light beams and cord">
            <a:extLst>
              <a:ext uri="{FF2B5EF4-FFF2-40B4-BE49-F238E27FC236}">
                <a16:creationId xmlns:a16="http://schemas.microsoft.com/office/drawing/2014/main" id="{86FFA56D-5395-3952-58F3-35907A176261}"/>
              </a:ext>
            </a:extLst>
          </p:cNvPr>
          <p:cNvPicPr>
            <a:picLocks noChangeAspect="1"/>
          </p:cNvPicPr>
          <p:nvPr/>
        </p:nvPicPr>
        <p:blipFill rotWithShape="1">
          <a:blip r:embed="rId2">
            <a:duotone>
              <a:schemeClr val="bg2">
                <a:shade val="45000"/>
                <a:satMod val="135000"/>
              </a:schemeClr>
              <a:prstClr val="white"/>
            </a:duotone>
            <a:alphaModFix amt="3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90B44374-4F0A-64E0-3954-58FDCF88B232}"/>
              </a:ext>
            </a:extLst>
          </p:cNvPr>
          <p:cNvSpPr>
            <a:spLocks noGrp="1"/>
          </p:cNvSpPr>
          <p:nvPr>
            <p:ph type="title"/>
          </p:nvPr>
        </p:nvSpPr>
        <p:spPr>
          <a:xfrm>
            <a:off x="1061027" y="446321"/>
            <a:ext cx="10058400" cy="1371600"/>
          </a:xfrm>
        </p:spPr>
        <p:txBody>
          <a:bodyPr>
            <a:normAutofit/>
          </a:bodyPr>
          <a:lstStyle/>
          <a:p>
            <a:r>
              <a:rPr lang="en-US" sz="5400" b="1">
                <a:latin typeface="Times New Roman"/>
                <a:cs typeface="Arial"/>
              </a:rPr>
              <a:t>Agenda</a:t>
            </a:r>
            <a:endParaRPr lang="en-US" sz="5400" b="1">
              <a:latin typeface="Times New Roman"/>
              <a:cs typeface="Times New Roman"/>
            </a:endParaRPr>
          </a:p>
        </p:txBody>
      </p:sp>
      <p:sp>
        <p:nvSpPr>
          <p:cNvPr id="3" name="Content Placeholder 2">
            <a:extLst>
              <a:ext uri="{FF2B5EF4-FFF2-40B4-BE49-F238E27FC236}">
                <a16:creationId xmlns:a16="http://schemas.microsoft.com/office/drawing/2014/main" id="{9EFA1C3D-0EC7-9123-4857-6C9FC0A150D8}"/>
              </a:ext>
            </a:extLst>
          </p:cNvPr>
          <p:cNvSpPr>
            <a:spLocks noGrp="1"/>
          </p:cNvSpPr>
          <p:nvPr>
            <p:ph idx="1"/>
          </p:nvPr>
        </p:nvSpPr>
        <p:spPr>
          <a:xfrm>
            <a:off x="1061027" y="1918393"/>
            <a:ext cx="10058400" cy="4611624"/>
          </a:xfrm>
        </p:spPr>
        <p:txBody>
          <a:bodyPr vert="horz" lIns="91440" tIns="45720" rIns="91440" bIns="45720" rtlCol="0" anchor="t">
            <a:noAutofit/>
          </a:bodyPr>
          <a:lstStyle/>
          <a:p>
            <a:pPr>
              <a:lnSpc>
                <a:spcPct val="90000"/>
              </a:lnSpc>
            </a:pPr>
            <a:r>
              <a:rPr lang="en-US" sz="2000" dirty="0">
                <a:latin typeface="Times New Roman"/>
                <a:cs typeface="Arial"/>
              </a:rPr>
              <a:t>Introduction</a:t>
            </a:r>
            <a:endParaRPr lang="en-US" sz="2000" dirty="0"/>
          </a:p>
          <a:p>
            <a:pPr>
              <a:lnSpc>
                <a:spcPct val="90000"/>
              </a:lnSpc>
              <a:buClr>
                <a:srgbClr val="262626"/>
              </a:buClr>
            </a:pPr>
            <a:r>
              <a:rPr lang="en-US" sz="2000" dirty="0">
                <a:latin typeface="Times New Roman"/>
                <a:ea typeface="+mn-lt"/>
                <a:cs typeface="Arial"/>
              </a:rPr>
              <a:t>Requirements Gathering</a:t>
            </a:r>
            <a:r>
              <a:rPr lang="en-US" sz="2000" dirty="0">
                <a:latin typeface="Times New Roman"/>
                <a:cs typeface="Arial"/>
              </a:rPr>
              <a:t> </a:t>
            </a:r>
            <a:endParaRPr lang="en-US" sz="2000" dirty="0"/>
          </a:p>
          <a:p>
            <a:pPr>
              <a:lnSpc>
                <a:spcPct val="90000"/>
              </a:lnSpc>
              <a:buClr>
                <a:srgbClr val="262626"/>
              </a:buClr>
            </a:pPr>
            <a:r>
              <a:rPr lang="en-US" sz="2000" dirty="0">
                <a:latin typeface="Times New Roman"/>
                <a:cs typeface="Arial"/>
              </a:rPr>
              <a:t>Planning </a:t>
            </a:r>
          </a:p>
          <a:p>
            <a:pPr>
              <a:lnSpc>
                <a:spcPct val="90000"/>
              </a:lnSpc>
              <a:buClr>
                <a:srgbClr val="262626"/>
              </a:buClr>
            </a:pPr>
            <a:r>
              <a:rPr lang="en-US" sz="2000" dirty="0">
                <a:latin typeface="Times New Roman"/>
                <a:ea typeface="+mn-lt"/>
                <a:cs typeface="+mn-lt"/>
              </a:rPr>
              <a:t>Code Development</a:t>
            </a:r>
          </a:p>
          <a:p>
            <a:pPr>
              <a:lnSpc>
                <a:spcPct val="90000"/>
              </a:lnSpc>
              <a:buClr>
                <a:srgbClr val="262626"/>
              </a:buClr>
            </a:pPr>
            <a:r>
              <a:rPr lang="en-US" sz="2000" dirty="0">
                <a:latin typeface="Times New Roman"/>
                <a:ea typeface="+mn-lt"/>
                <a:cs typeface="Arial"/>
              </a:rPr>
              <a:t>User Interface Design</a:t>
            </a:r>
            <a:r>
              <a:rPr lang="en-US" sz="2000" dirty="0">
                <a:latin typeface="Times New Roman"/>
                <a:cs typeface="Arial"/>
              </a:rPr>
              <a:t> </a:t>
            </a:r>
            <a:endParaRPr lang="en-US" sz="2000" dirty="0"/>
          </a:p>
          <a:p>
            <a:pPr>
              <a:lnSpc>
                <a:spcPct val="90000"/>
              </a:lnSpc>
              <a:buClr>
                <a:srgbClr val="262626"/>
              </a:buClr>
            </a:pPr>
            <a:r>
              <a:rPr lang="en-US" sz="2000" dirty="0">
                <a:latin typeface="Times New Roman"/>
                <a:ea typeface="+mn-lt"/>
                <a:cs typeface="Arial"/>
              </a:rPr>
              <a:t>Database Integration</a:t>
            </a:r>
            <a:r>
              <a:rPr lang="en-US" sz="2000" dirty="0">
                <a:latin typeface="Times New Roman"/>
                <a:cs typeface="Arial"/>
              </a:rPr>
              <a:t> </a:t>
            </a:r>
          </a:p>
          <a:p>
            <a:pPr>
              <a:lnSpc>
                <a:spcPct val="90000"/>
              </a:lnSpc>
              <a:buClr>
                <a:srgbClr val="262626"/>
              </a:buClr>
            </a:pPr>
            <a:r>
              <a:rPr lang="en-US" sz="2000" dirty="0">
                <a:latin typeface="Times New Roman"/>
                <a:cs typeface="Arial"/>
              </a:rPr>
              <a:t>Testing plan </a:t>
            </a:r>
          </a:p>
          <a:p>
            <a:pPr>
              <a:lnSpc>
                <a:spcPct val="90000"/>
              </a:lnSpc>
              <a:buClr>
                <a:srgbClr val="262626"/>
              </a:buClr>
            </a:pPr>
            <a:r>
              <a:rPr lang="en-US" sz="2000" dirty="0">
                <a:latin typeface="Times New Roman"/>
                <a:cs typeface="Arial"/>
              </a:rPr>
              <a:t>Deployment &amp; Results</a:t>
            </a:r>
          </a:p>
          <a:p>
            <a:pPr>
              <a:lnSpc>
                <a:spcPct val="90000"/>
              </a:lnSpc>
              <a:buClr>
                <a:srgbClr val="262626"/>
              </a:buClr>
            </a:pPr>
            <a:r>
              <a:rPr lang="en-US" sz="2000" dirty="0">
                <a:latin typeface="Times New Roman"/>
                <a:cs typeface="Arial"/>
              </a:rPr>
              <a:t>Future scope &amp; References</a:t>
            </a:r>
          </a:p>
          <a:p>
            <a:pPr>
              <a:lnSpc>
                <a:spcPct val="90000"/>
              </a:lnSpc>
              <a:buClr>
                <a:srgbClr val="262626"/>
              </a:buClr>
            </a:pPr>
            <a:r>
              <a:rPr lang="en-US" sz="2000" dirty="0">
                <a:latin typeface="Times New Roman"/>
                <a:cs typeface="Arial"/>
              </a:rPr>
              <a:t>Conclusion</a:t>
            </a:r>
            <a:endParaRPr lang="en-US" sz="2000" dirty="0">
              <a:latin typeface="Times New Roman"/>
              <a:cs typeface="Times New Roman"/>
            </a:endParaRPr>
          </a:p>
          <a:p>
            <a:pPr>
              <a:lnSpc>
                <a:spcPct val="90000"/>
              </a:lnSpc>
              <a:buClr>
                <a:srgbClr val="262626"/>
              </a:buClr>
            </a:pPr>
            <a:endParaRPr lang="en-US">
              <a:latin typeface="Times New Roman"/>
              <a:cs typeface="Times New Roman"/>
            </a:endParaRPr>
          </a:p>
        </p:txBody>
      </p:sp>
      <p:pic>
        <p:nvPicPr>
          <p:cNvPr id="6" name="Picture 5" descr="Pace reveals new university branding – THE PACE CHRONICLE">
            <a:extLst>
              <a:ext uri="{FF2B5EF4-FFF2-40B4-BE49-F238E27FC236}">
                <a16:creationId xmlns:a16="http://schemas.microsoft.com/office/drawing/2014/main" id="{9895EB1C-CEBA-4905-B15C-0CE5F7F4D002}"/>
              </a:ext>
            </a:extLst>
          </p:cNvPr>
          <p:cNvPicPr>
            <a:picLocks noChangeAspect="1"/>
          </p:cNvPicPr>
          <p:nvPr/>
        </p:nvPicPr>
        <p:blipFill>
          <a:blip r:embed="rId3"/>
          <a:stretch>
            <a:fillRect/>
          </a:stretch>
        </p:blipFill>
        <p:spPr>
          <a:xfrm>
            <a:off x="10849046" y="281016"/>
            <a:ext cx="1075966" cy="858839"/>
          </a:xfrm>
          <a:prstGeom prst="rect">
            <a:avLst/>
          </a:prstGeom>
        </p:spPr>
      </p:pic>
    </p:spTree>
    <p:extLst>
      <p:ext uri="{BB962C8B-B14F-4D97-AF65-F5344CB8AC3E}">
        <p14:creationId xmlns:p14="http://schemas.microsoft.com/office/powerpoint/2010/main" val="16566476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txBody>
          <a:bodyPr/>
          <a:lstStyle/>
          <a:p>
            <a:endParaRPr lang="en-US"/>
          </a:p>
        </p:txBody>
      </p:sp>
      <p:sp>
        <p:nvSpPr>
          <p:cNvPr id="2" name="Title 1">
            <a:extLst>
              <a:ext uri="{FF2B5EF4-FFF2-40B4-BE49-F238E27FC236}">
                <a16:creationId xmlns:a16="http://schemas.microsoft.com/office/drawing/2014/main" id="{A57C83DA-F6FE-1B11-AE42-559F27BD47A0}"/>
              </a:ext>
            </a:extLst>
          </p:cNvPr>
          <p:cNvSpPr>
            <a:spLocks noGrp="1"/>
          </p:cNvSpPr>
          <p:nvPr>
            <p:ph type="title"/>
          </p:nvPr>
        </p:nvSpPr>
        <p:spPr>
          <a:xfrm>
            <a:off x="573409" y="559477"/>
            <a:ext cx="3765200" cy="5709931"/>
          </a:xfrm>
        </p:spPr>
        <p:txBody>
          <a:bodyPr>
            <a:normAutofit/>
          </a:bodyPr>
          <a:lstStyle/>
          <a:p>
            <a:pPr algn="ctr"/>
            <a:r>
              <a:rPr lang="en-US" b="1">
                <a:latin typeface="Times New Roman"/>
                <a:cs typeface="Times New Roman"/>
              </a:rPr>
              <a:t>Introduction</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graphicFrame>
        <p:nvGraphicFramePr>
          <p:cNvPr id="5" name="Content Placeholder 2">
            <a:extLst>
              <a:ext uri="{FF2B5EF4-FFF2-40B4-BE49-F238E27FC236}">
                <a16:creationId xmlns:a16="http://schemas.microsoft.com/office/drawing/2014/main" id="{00FB7478-2968-D8F6-6BAC-F0F87A5AD0F4}"/>
              </a:ext>
            </a:extLst>
          </p:cNvPr>
          <p:cNvGraphicFramePr>
            <a:graphicFrameLocks noGrp="1"/>
          </p:cNvGraphicFramePr>
          <p:nvPr>
            <p:ph idx="1"/>
            <p:extLst>
              <p:ext uri="{D42A27DB-BD31-4B8C-83A1-F6EECF244321}">
                <p14:modId xmlns:p14="http://schemas.microsoft.com/office/powerpoint/2010/main" val="4256380036"/>
              </p:ext>
            </p:extLst>
          </p:nvPr>
        </p:nvGraphicFramePr>
        <p:xfrm>
          <a:off x="4916651" y="239475"/>
          <a:ext cx="6966103" cy="6388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0" name="Picture 239" descr="Pace reveals new university branding – THE PACE CHRONICLE">
            <a:extLst>
              <a:ext uri="{FF2B5EF4-FFF2-40B4-BE49-F238E27FC236}">
                <a16:creationId xmlns:a16="http://schemas.microsoft.com/office/drawing/2014/main" id="{29BD9EDB-0CC6-E4AC-A00C-CE30E7AFD87B}"/>
              </a:ext>
            </a:extLst>
          </p:cNvPr>
          <p:cNvPicPr>
            <a:picLocks noChangeAspect="1"/>
          </p:cNvPicPr>
          <p:nvPr/>
        </p:nvPicPr>
        <p:blipFill>
          <a:blip r:embed="rId7"/>
          <a:stretch>
            <a:fillRect/>
          </a:stretch>
        </p:blipFill>
        <p:spPr>
          <a:xfrm>
            <a:off x="427406" y="441437"/>
            <a:ext cx="1075966" cy="858839"/>
          </a:xfrm>
          <a:prstGeom prst="rect">
            <a:avLst/>
          </a:prstGeom>
        </p:spPr>
      </p:pic>
    </p:spTree>
    <p:extLst>
      <p:ext uri="{BB962C8B-B14F-4D97-AF65-F5344CB8AC3E}">
        <p14:creationId xmlns:p14="http://schemas.microsoft.com/office/powerpoint/2010/main" val="1806361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A66977-9B4F-4B2C-AE86-901641B90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n-US"/>
          </a:p>
        </p:txBody>
      </p:sp>
      <p:pic>
        <p:nvPicPr>
          <p:cNvPr id="5" name="Picture 4" descr="Exclamation mark on a yellow background">
            <a:extLst>
              <a:ext uri="{FF2B5EF4-FFF2-40B4-BE49-F238E27FC236}">
                <a16:creationId xmlns:a16="http://schemas.microsoft.com/office/drawing/2014/main" id="{20E79B17-9E36-E553-5D3E-F5E14FF28EB7}"/>
              </a:ext>
            </a:extLst>
          </p:cNvPr>
          <p:cNvPicPr>
            <a:picLocks noChangeAspect="1"/>
          </p:cNvPicPr>
          <p:nvPr/>
        </p:nvPicPr>
        <p:blipFill rotWithShape="1">
          <a:blip r:embed="rId2">
            <a:duotone>
              <a:schemeClr val="bg2">
                <a:shade val="45000"/>
                <a:satMod val="135000"/>
              </a:schemeClr>
              <a:prstClr val="white"/>
            </a:duotone>
            <a:alphaModFix amt="35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57A28FD1-DCF5-B49E-857F-BFBC36F0B41A}"/>
              </a:ext>
            </a:extLst>
          </p:cNvPr>
          <p:cNvSpPr>
            <a:spLocks noGrp="1"/>
          </p:cNvSpPr>
          <p:nvPr>
            <p:ph type="title"/>
          </p:nvPr>
        </p:nvSpPr>
        <p:spPr>
          <a:xfrm>
            <a:off x="1066800" y="642594"/>
            <a:ext cx="10058400" cy="1371600"/>
          </a:xfrm>
        </p:spPr>
        <p:txBody>
          <a:bodyPr>
            <a:normAutofit/>
          </a:bodyPr>
          <a:lstStyle/>
          <a:p>
            <a:r>
              <a:rPr lang="en-US" b="1" baseline="0">
                <a:latin typeface="Times New Roman"/>
              </a:rPr>
              <a:t>Requirements Gathering </a:t>
            </a:r>
            <a:r>
              <a:rPr lang="en-US">
                <a:latin typeface="Times New Roman"/>
                <a:ea typeface="Times New Roman"/>
                <a:cs typeface="Times New Roman"/>
              </a:rPr>
              <a:t>​</a:t>
            </a:r>
            <a:endParaRPr lang="en-US"/>
          </a:p>
        </p:txBody>
      </p:sp>
      <p:pic>
        <p:nvPicPr>
          <p:cNvPr id="6" name="Picture 5" descr="Pace reveals new university branding – THE PACE CHRONICLE">
            <a:extLst>
              <a:ext uri="{FF2B5EF4-FFF2-40B4-BE49-F238E27FC236}">
                <a16:creationId xmlns:a16="http://schemas.microsoft.com/office/drawing/2014/main" id="{3CB969E6-CC68-5967-7F89-D5B616B83F77}"/>
              </a:ext>
            </a:extLst>
          </p:cNvPr>
          <p:cNvPicPr>
            <a:picLocks noChangeAspect="1"/>
          </p:cNvPicPr>
          <p:nvPr/>
        </p:nvPicPr>
        <p:blipFill>
          <a:blip r:embed="rId3"/>
          <a:stretch>
            <a:fillRect/>
          </a:stretch>
        </p:blipFill>
        <p:spPr>
          <a:xfrm>
            <a:off x="10677166" y="407061"/>
            <a:ext cx="1075966" cy="858839"/>
          </a:xfrm>
          <a:prstGeom prst="rect">
            <a:avLst/>
          </a:prstGeom>
        </p:spPr>
      </p:pic>
      <p:graphicFrame>
        <p:nvGraphicFramePr>
          <p:cNvPr id="11" name="TextBox 6">
            <a:extLst>
              <a:ext uri="{FF2B5EF4-FFF2-40B4-BE49-F238E27FC236}">
                <a16:creationId xmlns:a16="http://schemas.microsoft.com/office/drawing/2014/main" id="{91655E70-12A7-4AAA-366D-BEF7293ABA7D}"/>
              </a:ext>
            </a:extLst>
          </p:cNvPr>
          <p:cNvGraphicFramePr/>
          <p:nvPr>
            <p:extLst>
              <p:ext uri="{D42A27DB-BD31-4B8C-83A1-F6EECF244321}">
                <p14:modId xmlns:p14="http://schemas.microsoft.com/office/powerpoint/2010/main" val="1171958594"/>
              </p:ext>
            </p:extLst>
          </p:nvPr>
        </p:nvGraphicFramePr>
        <p:xfrm>
          <a:off x="639618" y="1935711"/>
          <a:ext cx="11236036" cy="4155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70996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F18588DF-8415-07D0-A658-C81C1155A9EF}"/>
              </a:ext>
            </a:extLst>
          </p:cNvPr>
          <p:cNvSpPr>
            <a:spLocks noGrp="1"/>
          </p:cNvSpPr>
          <p:nvPr>
            <p:ph type="title"/>
          </p:nvPr>
        </p:nvSpPr>
        <p:spPr>
          <a:xfrm>
            <a:off x="757417" y="631135"/>
            <a:ext cx="2747783" cy="1148156"/>
          </a:xfrm>
        </p:spPr>
        <p:txBody>
          <a:bodyPr>
            <a:normAutofit/>
          </a:bodyPr>
          <a:lstStyle/>
          <a:p>
            <a:pPr algn="ctr"/>
            <a:r>
              <a:rPr lang="en-US" b="1">
                <a:latin typeface="Times New Roman"/>
              </a:rPr>
              <a:t>Planning</a:t>
            </a:r>
            <a:endParaRPr lang="en-US" sz="3600" b="1">
              <a:solidFill>
                <a:schemeClr val="tx1"/>
              </a:solidFill>
              <a:latin typeface="Times New Roman"/>
              <a:cs typeface="Times New Roman"/>
            </a:endParaRPr>
          </a:p>
        </p:txBody>
      </p:sp>
      <p:graphicFrame>
        <p:nvGraphicFramePr>
          <p:cNvPr id="5" name="Content Placeholder 2">
            <a:extLst>
              <a:ext uri="{FF2B5EF4-FFF2-40B4-BE49-F238E27FC236}">
                <a16:creationId xmlns:a16="http://schemas.microsoft.com/office/drawing/2014/main" id="{7388CD58-AA35-958D-F56D-5D3B365EB2EE}"/>
              </a:ext>
            </a:extLst>
          </p:cNvPr>
          <p:cNvGraphicFramePr>
            <a:graphicFrameLocks noGrp="1"/>
          </p:cNvGraphicFramePr>
          <p:nvPr>
            <p:ph idx="1"/>
            <p:extLst>
              <p:ext uri="{D42A27DB-BD31-4B8C-83A1-F6EECF244321}">
                <p14:modId xmlns:p14="http://schemas.microsoft.com/office/powerpoint/2010/main" val="1966047556"/>
              </p:ext>
            </p:extLst>
          </p:nvPr>
        </p:nvGraphicFramePr>
        <p:xfrm>
          <a:off x="453762" y="1771506"/>
          <a:ext cx="11364686" cy="4613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44" name="Picture 1243" descr="Pace reveals new university branding – THE PACE CHRONICLE">
            <a:extLst>
              <a:ext uri="{FF2B5EF4-FFF2-40B4-BE49-F238E27FC236}">
                <a16:creationId xmlns:a16="http://schemas.microsoft.com/office/drawing/2014/main" id="{60176684-A632-0612-3501-2F7B746EBA40}"/>
              </a:ext>
            </a:extLst>
          </p:cNvPr>
          <p:cNvPicPr>
            <a:picLocks noChangeAspect="1"/>
          </p:cNvPicPr>
          <p:nvPr/>
        </p:nvPicPr>
        <p:blipFill>
          <a:blip r:embed="rId7"/>
          <a:stretch>
            <a:fillRect/>
          </a:stretch>
        </p:blipFill>
        <p:spPr>
          <a:xfrm>
            <a:off x="10677166" y="407061"/>
            <a:ext cx="1075966" cy="858839"/>
          </a:xfrm>
          <a:prstGeom prst="rect">
            <a:avLst/>
          </a:prstGeom>
        </p:spPr>
      </p:pic>
    </p:spTree>
    <p:extLst>
      <p:ext uri="{BB962C8B-B14F-4D97-AF65-F5344CB8AC3E}">
        <p14:creationId xmlns:p14="http://schemas.microsoft.com/office/powerpoint/2010/main" val="3608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2D2A-1994-0D52-684B-614FAA229AFD}"/>
              </a:ext>
            </a:extLst>
          </p:cNvPr>
          <p:cNvSpPr>
            <a:spLocks noGrp="1"/>
          </p:cNvSpPr>
          <p:nvPr>
            <p:ph type="title"/>
          </p:nvPr>
        </p:nvSpPr>
        <p:spPr>
          <a:xfrm>
            <a:off x="331884" y="332517"/>
            <a:ext cx="6720365" cy="738579"/>
          </a:xfrm>
        </p:spPr>
        <p:txBody>
          <a:bodyPr>
            <a:noAutofit/>
          </a:bodyPr>
          <a:lstStyle/>
          <a:p>
            <a:r>
              <a:rPr lang="en-US" sz="3200" b="1" baseline="0">
                <a:solidFill>
                  <a:schemeClr val="tx1"/>
                </a:solidFill>
                <a:latin typeface="Times New Roman"/>
              </a:rPr>
              <a:t>Code Development</a:t>
            </a:r>
            <a:r>
              <a:rPr lang="en-US" sz="3200" b="1">
                <a:solidFill>
                  <a:schemeClr val="tx1"/>
                </a:solidFill>
                <a:latin typeface="Times New Roman"/>
              </a:rPr>
              <a:t>: OOPS Concept</a:t>
            </a:r>
            <a:endParaRPr lang="en-US" sz="3200" b="1">
              <a:solidFill>
                <a:schemeClr val="tx1"/>
              </a:solidFill>
              <a:latin typeface="Times New Roman"/>
              <a:cs typeface="Times New Roman"/>
            </a:endParaRPr>
          </a:p>
        </p:txBody>
      </p:sp>
      <p:sp>
        <p:nvSpPr>
          <p:cNvPr id="4" name="TextBox 3">
            <a:extLst>
              <a:ext uri="{FF2B5EF4-FFF2-40B4-BE49-F238E27FC236}">
                <a16:creationId xmlns:a16="http://schemas.microsoft.com/office/drawing/2014/main" id="{1629CB27-CFF6-FE8D-2D68-FCC7FBAF811A}"/>
              </a:ext>
            </a:extLst>
          </p:cNvPr>
          <p:cNvSpPr txBox="1"/>
          <p:nvPr/>
        </p:nvSpPr>
        <p:spPr>
          <a:xfrm>
            <a:off x="5842000" y="1039091"/>
            <a:ext cx="5807363"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Times New Roman"/>
                <a:cs typeface="Times New Roman"/>
              </a:rPr>
              <a:t>Exception Handling:</a:t>
            </a:r>
            <a:endParaRPr lang="en-US" b="1"/>
          </a:p>
          <a:p>
            <a:r>
              <a:rPr lang="en-US">
                <a:latin typeface="Times New Roman"/>
                <a:cs typeface="Times New Roman"/>
              </a:rPr>
              <a:t>Basic error handling for negative values in account numbers and PINs.</a:t>
            </a:r>
          </a:p>
          <a:p>
            <a:endParaRPr lang="en-US">
              <a:latin typeface="Times New Roman"/>
              <a:cs typeface="Times New Roman"/>
            </a:endParaRPr>
          </a:p>
          <a:p>
            <a:pPr marL="285750" indent="-285750">
              <a:buFont typeface="Arial"/>
              <a:buChar char="•"/>
            </a:pPr>
            <a:r>
              <a:rPr lang="en-US" b="1">
                <a:latin typeface="Times New Roman"/>
                <a:cs typeface="Times New Roman"/>
              </a:rPr>
              <a:t>Dialogs &amp; Date Class:</a:t>
            </a:r>
          </a:p>
          <a:p>
            <a:r>
              <a:rPr lang="en-US" err="1">
                <a:latin typeface="Times New Roman"/>
                <a:cs typeface="Times New Roman"/>
              </a:rPr>
              <a:t>JOptionPane</a:t>
            </a:r>
            <a:r>
              <a:rPr lang="en-US">
                <a:latin typeface="Times New Roman"/>
                <a:cs typeface="Times New Roman"/>
              </a:rPr>
              <a:t> used for user input and information messages.</a:t>
            </a:r>
          </a:p>
          <a:p>
            <a:r>
              <a:rPr lang="en-US">
                <a:solidFill>
                  <a:schemeClr val="tx1">
                    <a:lumMod val="95000"/>
                    <a:lumOff val="5000"/>
                  </a:schemeClr>
                </a:solidFill>
                <a:latin typeface="Times New Roman"/>
                <a:cs typeface="Times New Roman"/>
              </a:rPr>
              <a:t>Date class used to store the account creation date.</a:t>
            </a:r>
            <a:endParaRPr lang="en-US">
              <a:solidFill>
                <a:schemeClr val="tx1">
                  <a:lumMod val="95000"/>
                  <a:lumOff val="5000"/>
                </a:schemeClr>
              </a:solidFill>
            </a:endParaRPr>
          </a:p>
          <a:p>
            <a:endParaRPr lang="en-US">
              <a:latin typeface="Times New Roman"/>
              <a:cs typeface="Times New Roman"/>
            </a:endParaRPr>
          </a:p>
          <a:p>
            <a:r>
              <a:rPr lang="en-US" b="1">
                <a:latin typeface="Times New Roman"/>
                <a:cs typeface="Times New Roman"/>
              </a:rPr>
              <a:t>Database Interaction:</a:t>
            </a:r>
          </a:p>
          <a:p>
            <a:r>
              <a:rPr lang="en-US">
                <a:latin typeface="Times New Roman"/>
                <a:cs typeface="Times New Roman"/>
              </a:rPr>
              <a:t>Interaction with a database is performed through the </a:t>
            </a:r>
            <a:r>
              <a:rPr lang="en-US" err="1">
                <a:latin typeface="Times New Roman"/>
                <a:cs typeface="Times New Roman"/>
              </a:rPr>
              <a:t>ATMdb</a:t>
            </a:r>
            <a:r>
              <a:rPr lang="en-US">
                <a:latin typeface="Times New Roman"/>
                <a:cs typeface="Times New Roman"/>
              </a:rPr>
              <a:t> class using JDBC. </a:t>
            </a:r>
          </a:p>
          <a:p>
            <a:endParaRPr lang="en-US">
              <a:latin typeface="Times New Roman"/>
              <a:cs typeface="Times New Roman"/>
            </a:endParaRPr>
          </a:p>
          <a:p>
            <a:pPr marL="285750" indent="-285750">
              <a:buFont typeface="Arial"/>
              <a:buChar char="•"/>
            </a:pPr>
            <a:r>
              <a:rPr lang="en-US" b="1">
                <a:latin typeface="Times New Roman"/>
                <a:cs typeface="Times New Roman"/>
              </a:rPr>
              <a:t>Multithreading:</a:t>
            </a:r>
          </a:p>
          <a:p>
            <a:r>
              <a:rPr lang="en-US" err="1">
                <a:latin typeface="Times New Roman"/>
                <a:cs typeface="Times New Roman"/>
              </a:rPr>
              <a:t>SwingUtilities.invokeLater</a:t>
            </a:r>
            <a:r>
              <a:rPr lang="en-US">
                <a:latin typeface="Times New Roman"/>
                <a:cs typeface="Times New Roman"/>
              </a:rPr>
              <a:t> ensures GUI operations on the event dispatch thread.</a:t>
            </a:r>
          </a:p>
          <a:p>
            <a:endParaRPr lang="en-US">
              <a:latin typeface="Times New Roman"/>
              <a:cs typeface="Times New Roman"/>
            </a:endParaRPr>
          </a:p>
          <a:p>
            <a:r>
              <a:rPr lang="en-US" b="1">
                <a:latin typeface="Times New Roman"/>
                <a:cs typeface="Times New Roman"/>
              </a:rPr>
              <a:t>Comments:</a:t>
            </a:r>
          </a:p>
          <a:p>
            <a:r>
              <a:rPr lang="en-US">
                <a:latin typeface="Times New Roman"/>
                <a:cs typeface="Times New Roman"/>
              </a:rPr>
              <a:t>Comments are present in the code for improved readability.</a:t>
            </a:r>
          </a:p>
          <a:p>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p:txBody>
      </p:sp>
      <p:sp>
        <p:nvSpPr>
          <p:cNvPr id="43" name="TextBox 42">
            <a:extLst>
              <a:ext uri="{FF2B5EF4-FFF2-40B4-BE49-F238E27FC236}">
                <a16:creationId xmlns:a16="http://schemas.microsoft.com/office/drawing/2014/main" id="{A52A7C66-815F-9A1C-1553-A3C2A7A38691}"/>
              </a:ext>
            </a:extLst>
          </p:cNvPr>
          <p:cNvSpPr txBox="1"/>
          <p:nvPr/>
        </p:nvSpPr>
        <p:spPr>
          <a:xfrm>
            <a:off x="421408" y="1143000"/>
            <a:ext cx="536286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rtl="0">
              <a:buFont typeface="Arial"/>
              <a:buChar char="•"/>
            </a:pPr>
            <a:r>
              <a:rPr lang="en-US" sz="1800" b="1" baseline="0">
                <a:solidFill>
                  <a:schemeClr val="tx1">
                    <a:lumMod val="95000"/>
                    <a:lumOff val="5000"/>
                  </a:schemeClr>
                </a:solidFill>
                <a:latin typeface="Times New Roman"/>
                <a:ea typeface="Segoe UI"/>
                <a:cs typeface="Segoe UI"/>
              </a:rPr>
              <a:t>Class Hierarchy</a:t>
            </a:r>
            <a:r>
              <a:rPr lang="en-US" b="1">
                <a:solidFill>
                  <a:schemeClr val="tx1">
                    <a:lumMod val="95000"/>
                    <a:lumOff val="5000"/>
                  </a:schemeClr>
                </a:solidFill>
                <a:latin typeface="Times New Roman"/>
                <a:ea typeface="Segoe UI"/>
                <a:cs typeface="Segoe UI"/>
              </a:rPr>
              <a:t>(Inheritance):</a:t>
            </a:r>
            <a:r>
              <a:rPr lang="en-US" sz="1800" b="1">
                <a:solidFill>
                  <a:schemeClr val="tx1">
                    <a:lumMod val="95000"/>
                    <a:lumOff val="5000"/>
                  </a:schemeClr>
                </a:solidFill>
                <a:latin typeface="Times New Roman"/>
                <a:ea typeface="Segoe UI"/>
                <a:cs typeface="Segoe UI"/>
              </a:rPr>
              <a:t>​</a:t>
            </a:r>
            <a:endParaRPr lang="en-US" b="1">
              <a:solidFill>
                <a:schemeClr val="tx1">
                  <a:lumMod val="95000"/>
                  <a:lumOff val="5000"/>
                </a:schemeClr>
              </a:solidFill>
              <a:latin typeface="Times New Roman"/>
              <a:cs typeface="Times New Roman"/>
            </a:endParaRPr>
          </a:p>
          <a:p>
            <a:pPr rtl="0"/>
            <a:r>
              <a:rPr lang="en-US" sz="1800" baseline="0">
                <a:solidFill>
                  <a:schemeClr val="tx1">
                    <a:lumMod val="95000"/>
                    <a:lumOff val="5000"/>
                  </a:schemeClr>
                </a:solidFill>
                <a:latin typeface="Times New Roman"/>
                <a:ea typeface="Segoe UI"/>
                <a:cs typeface="Segoe UI"/>
              </a:rPr>
              <a:t>ATMGUI class extends </a:t>
            </a:r>
            <a:r>
              <a:rPr lang="en-US" sz="1800" baseline="0" err="1">
                <a:solidFill>
                  <a:schemeClr val="tx1">
                    <a:lumMod val="95000"/>
                    <a:lumOff val="5000"/>
                  </a:schemeClr>
                </a:solidFill>
                <a:latin typeface="Times New Roman"/>
                <a:ea typeface="Segoe UI"/>
                <a:cs typeface="Segoe UI"/>
              </a:rPr>
              <a:t>JFrame</a:t>
            </a:r>
            <a:r>
              <a:rPr lang="en-US" sz="1800" baseline="0">
                <a:solidFill>
                  <a:schemeClr val="tx1">
                    <a:lumMod val="95000"/>
                    <a:lumOff val="5000"/>
                  </a:schemeClr>
                </a:solidFill>
                <a:latin typeface="Times New Roman"/>
                <a:ea typeface="Segoe UI"/>
                <a:cs typeface="Segoe UI"/>
              </a:rPr>
              <a:t>.</a:t>
            </a:r>
            <a:r>
              <a:rPr lang="en-US" sz="1800">
                <a:solidFill>
                  <a:schemeClr val="tx1">
                    <a:lumMod val="95000"/>
                    <a:lumOff val="5000"/>
                  </a:schemeClr>
                </a:solidFill>
                <a:latin typeface="Times New Roman"/>
                <a:ea typeface="Segoe UI"/>
                <a:cs typeface="Segoe UI"/>
              </a:rPr>
              <a:t>​</a:t>
            </a:r>
          </a:p>
          <a:p>
            <a:endParaRPr lang="en-US">
              <a:solidFill>
                <a:schemeClr val="tx1">
                  <a:lumMod val="95000"/>
                  <a:lumOff val="5000"/>
                </a:schemeClr>
              </a:solidFill>
              <a:latin typeface="Times New Roman"/>
              <a:ea typeface="Arial"/>
              <a:cs typeface="Segoe UI"/>
            </a:endParaRPr>
          </a:p>
          <a:p>
            <a:pPr marL="228600" lvl="0" indent="-228600" rtl="0">
              <a:buFont typeface="Arial"/>
              <a:buChar char="•"/>
            </a:pPr>
            <a:r>
              <a:rPr lang="en-US" sz="1800" b="1" baseline="0">
                <a:solidFill>
                  <a:schemeClr val="tx1">
                    <a:lumMod val="95000"/>
                    <a:lumOff val="5000"/>
                  </a:schemeClr>
                </a:solidFill>
                <a:latin typeface="Times New Roman"/>
                <a:ea typeface="Arial"/>
                <a:cs typeface="Arial"/>
              </a:rPr>
              <a:t>Encapsulation:</a:t>
            </a:r>
            <a:r>
              <a:rPr lang="en-US" sz="1800" b="1">
                <a:solidFill>
                  <a:schemeClr val="tx1">
                    <a:lumMod val="95000"/>
                    <a:lumOff val="5000"/>
                  </a:schemeClr>
                </a:solidFill>
                <a:latin typeface="Times New Roman"/>
                <a:ea typeface="Arial"/>
                <a:cs typeface="Arial"/>
              </a:rPr>
              <a:t>​</a:t>
            </a:r>
          </a:p>
          <a:p>
            <a:pPr rtl="0"/>
            <a:r>
              <a:rPr lang="en-US" sz="1800" baseline="0">
                <a:solidFill>
                  <a:schemeClr val="tx1">
                    <a:lumMod val="95000"/>
                    <a:lumOff val="5000"/>
                  </a:schemeClr>
                </a:solidFill>
                <a:latin typeface="Times New Roman"/>
                <a:ea typeface="Segoe UI"/>
                <a:cs typeface="Segoe UI"/>
              </a:rPr>
              <a:t>Private instance variables encapsulate internal state.</a:t>
            </a:r>
            <a:r>
              <a:rPr lang="en-US" sz="1800">
                <a:solidFill>
                  <a:schemeClr val="tx1">
                    <a:lumMod val="95000"/>
                    <a:lumOff val="5000"/>
                  </a:schemeClr>
                </a:solidFill>
                <a:latin typeface="Times New Roman"/>
                <a:ea typeface="Segoe UI"/>
                <a:cs typeface="Segoe UI"/>
              </a:rPr>
              <a:t>​</a:t>
            </a:r>
          </a:p>
          <a:p>
            <a:endParaRPr lang="en-US">
              <a:solidFill>
                <a:schemeClr val="tx1">
                  <a:lumMod val="95000"/>
                  <a:lumOff val="5000"/>
                </a:schemeClr>
              </a:solidFill>
              <a:latin typeface="Times New Roman"/>
              <a:ea typeface="Arial"/>
              <a:cs typeface="Segoe UI"/>
            </a:endParaRPr>
          </a:p>
          <a:p>
            <a:pPr marL="228600" lvl="0" indent="-228600" rtl="0">
              <a:buFont typeface="Arial"/>
              <a:buChar char="•"/>
            </a:pPr>
            <a:r>
              <a:rPr lang="en-US" sz="1800" b="1" baseline="0">
                <a:solidFill>
                  <a:schemeClr val="tx1">
                    <a:lumMod val="95000"/>
                    <a:lumOff val="5000"/>
                  </a:schemeClr>
                </a:solidFill>
                <a:latin typeface="Times New Roman"/>
                <a:ea typeface="Arial"/>
                <a:cs typeface="Arial"/>
              </a:rPr>
              <a:t>Polymorphism:</a:t>
            </a:r>
            <a:r>
              <a:rPr lang="en-US" sz="1800" b="1">
                <a:solidFill>
                  <a:schemeClr val="tx1">
                    <a:lumMod val="95000"/>
                    <a:lumOff val="5000"/>
                  </a:schemeClr>
                </a:solidFill>
                <a:latin typeface="Times New Roman"/>
                <a:ea typeface="Arial"/>
                <a:cs typeface="Arial"/>
              </a:rPr>
              <a:t>​</a:t>
            </a:r>
          </a:p>
          <a:p>
            <a:pPr rtl="0"/>
            <a:r>
              <a:rPr lang="en-US" sz="1800" baseline="0">
                <a:solidFill>
                  <a:schemeClr val="tx1">
                    <a:lumMod val="95000"/>
                    <a:lumOff val="5000"/>
                  </a:schemeClr>
                </a:solidFill>
                <a:latin typeface="Times New Roman"/>
                <a:ea typeface="Segoe UI"/>
                <a:cs typeface="Segoe UI"/>
              </a:rPr>
              <a:t>Action Performed method demonstrates polymorphism for button clicks.</a:t>
            </a:r>
            <a:r>
              <a:rPr lang="en-US" sz="1800">
                <a:solidFill>
                  <a:schemeClr val="tx1">
                    <a:lumMod val="95000"/>
                    <a:lumOff val="5000"/>
                  </a:schemeClr>
                </a:solidFill>
                <a:latin typeface="Times New Roman"/>
                <a:ea typeface="Segoe UI"/>
                <a:cs typeface="Segoe UI"/>
              </a:rPr>
              <a:t>​</a:t>
            </a:r>
          </a:p>
          <a:p>
            <a:endParaRPr lang="en-US">
              <a:solidFill>
                <a:schemeClr val="tx1">
                  <a:lumMod val="95000"/>
                  <a:lumOff val="5000"/>
                </a:schemeClr>
              </a:solidFill>
              <a:latin typeface="Times New Roman"/>
              <a:ea typeface="Arial"/>
              <a:cs typeface="Segoe UI"/>
            </a:endParaRPr>
          </a:p>
          <a:p>
            <a:pPr marL="228600" lvl="0" indent="-228600" rtl="0">
              <a:buFont typeface="Arial"/>
              <a:buChar char="•"/>
            </a:pPr>
            <a:r>
              <a:rPr lang="en-US" sz="1800" b="1" baseline="0">
                <a:solidFill>
                  <a:schemeClr val="tx1">
                    <a:lumMod val="95000"/>
                    <a:lumOff val="5000"/>
                  </a:schemeClr>
                </a:solidFill>
                <a:latin typeface="Times New Roman"/>
                <a:ea typeface="Arial"/>
                <a:cs typeface="Arial"/>
              </a:rPr>
              <a:t>Event Handling:</a:t>
            </a:r>
            <a:r>
              <a:rPr lang="en-US" sz="1800" b="1">
                <a:solidFill>
                  <a:schemeClr val="tx1">
                    <a:lumMod val="95000"/>
                    <a:lumOff val="5000"/>
                  </a:schemeClr>
                </a:solidFill>
                <a:latin typeface="Times New Roman"/>
                <a:ea typeface="Arial"/>
                <a:cs typeface="Arial"/>
              </a:rPr>
              <a:t>​</a:t>
            </a:r>
          </a:p>
          <a:p>
            <a:pPr rtl="0"/>
            <a:r>
              <a:rPr lang="en-US" sz="1800" baseline="0">
                <a:solidFill>
                  <a:schemeClr val="tx1">
                    <a:lumMod val="95000"/>
                    <a:lumOff val="5000"/>
                  </a:schemeClr>
                </a:solidFill>
                <a:latin typeface="Times New Roman"/>
                <a:ea typeface="Segoe UI"/>
                <a:cs typeface="Segoe UI"/>
              </a:rPr>
              <a:t>Action Listeners handle button clicks for login and account creation.</a:t>
            </a:r>
            <a:r>
              <a:rPr lang="en-US" sz="1800">
                <a:solidFill>
                  <a:schemeClr val="tx1">
                    <a:lumMod val="95000"/>
                    <a:lumOff val="5000"/>
                  </a:schemeClr>
                </a:solidFill>
                <a:latin typeface="Times New Roman"/>
                <a:ea typeface="Segoe UI"/>
                <a:cs typeface="Segoe UI"/>
              </a:rPr>
              <a:t>​</a:t>
            </a:r>
          </a:p>
          <a:p>
            <a:endParaRPr lang="en-US">
              <a:solidFill>
                <a:schemeClr val="tx1">
                  <a:lumMod val="95000"/>
                  <a:lumOff val="5000"/>
                </a:schemeClr>
              </a:solidFill>
              <a:latin typeface="Times New Roman"/>
              <a:ea typeface="Arial"/>
              <a:cs typeface="Segoe UI"/>
            </a:endParaRPr>
          </a:p>
          <a:p>
            <a:pPr marL="228600" lvl="0" indent="-228600" rtl="0">
              <a:buFont typeface="Arial"/>
              <a:buChar char="•"/>
            </a:pPr>
            <a:r>
              <a:rPr lang="en-US" sz="1800" b="1" baseline="0">
                <a:solidFill>
                  <a:schemeClr val="tx1">
                    <a:lumMod val="95000"/>
                    <a:lumOff val="5000"/>
                  </a:schemeClr>
                </a:solidFill>
                <a:latin typeface="Times New Roman"/>
                <a:ea typeface="Arial"/>
                <a:cs typeface="Arial"/>
              </a:rPr>
              <a:t>Random Class:</a:t>
            </a:r>
            <a:r>
              <a:rPr lang="en-US" sz="1800" b="1">
                <a:solidFill>
                  <a:schemeClr val="tx1">
                    <a:lumMod val="95000"/>
                    <a:lumOff val="5000"/>
                  </a:schemeClr>
                </a:solidFill>
                <a:latin typeface="Times New Roman"/>
                <a:ea typeface="Arial"/>
                <a:cs typeface="Arial"/>
              </a:rPr>
              <a:t>​</a:t>
            </a:r>
          </a:p>
          <a:p>
            <a:pPr rtl="0"/>
            <a:r>
              <a:rPr lang="en-US" sz="1800" baseline="0">
                <a:solidFill>
                  <a:schemeClr val="tx1">
                    <a:lumMod val="95000"/>
                    <a:lumOff val="5000"/>
                  </a:schemeClr>
                </a:solidFill>
                <a:latin typeface="Times New Roman"/>
                <a:ea typeface="Segoe UI"/>
                <a:cs typeface="Segoe UI"/>
              </a:rPr>
              <a:t>Uses Random class to generate a random 6-digit account number.</a:t>
            </a:r>
            <a:r>
              <a:rPr lang="en-US" sz="1800">
                <a:solidFill>
                  <a:schemeClr val="tx1">
                    <a:lumMod val="95000"/>
                    <a:lumOff val="5000"/>
                  </a:schemeClr>
                </a:solidFill>
                <a:latin typeface="Times New Roman"/>
                <a:ea typeface="Segoe UI"/>
                <a:cs typeface="Segoe UI"/>
              </a:rPr>
              <a:t>​</a:t>
            </a:r>
          </a:p>
          <a:p>
            <a:endParaRPr lang="en-US">
              <a:solidFill>
                <a:schemeClr val="tx1">
                  <a:lumMod val="95000"/>
                  <a:lumOff val="5000"/>
                </a:schemeClr>
              </a:solidFill>
              <a:latin typeface="Times New Roman"/>
              <a:ea typeface="Segoe UI"/>
              <a:cs typeface="Times New Roman"/>
            </a:endParaRPr>
          </a:p>
          <a:p>
            <a:endParaRPr lang="en-US">
              <a:solidFill>
                <a:schemeClr val="tx1">
                  <a:lumMod val="95000"/>
                  <a:lumOff val="5000"/>
                </a:schemeClr>
              </a:solidFill>
              <a:latin typeface="Times New Roman"/>
              <a:ea typeface="Segoe UI"/>
              <a:cs typeface="Times New Roman"/>
            </a:endParaRPr>
          </a:p>
          <a:p>
            <a:endParaRPr lang="en-US">
              <a:solidFill>
                <a:schemeClr val="tx1">
                  <a:lumMod val="95000"/>
                  <a:lumOff val="5000"/>
                </a:schemeClr>
              </a:solidFill>
              <a:latin typeface="Times New Roman"/>
              <a:ea typeface="Segoe UI"/>
              <a:cs typeface="Segoe UI"/>
            </a:endParaRPr>
          </a:p>
          <a:p>
            <a:endParaRPr lang="en-US">
              <a:solidFill>
                <a:schemeClr val="tx1">
                  <a:lumMod val="95000"/>
                  <a:lumOff val="5000"/>
                </a:schemeClr>
              </a:solidFill>
              <a:latin typeface="Times New Roman"/>
              <a:ea typeface="Segoe UI"/>
              <a:cs typeface="Times New Roman"/>
            </a:endParaRPr>
          </a:p>
        </p:txBody>
      </p:sp>
      <p:pic>
        <p:nvPicPr>
          <p:cNvPr id="45" name="Picture 44" descr="Pace reveals new university branding – THE PACE CHRONICLE">
            <a:extLst>
              <a:ext uri="{FF2B5EF4-FFF2-40B4-BE49-F238E27FC236}">
                <a16:creationId xmlns:a16="http://schemas.microsoft.com/office/drawing/2014/main" id="{E9459048-4FA4-AE7F-D587-100B64D0DE26}"/>
              </a:ext>
            </a:extLst>
          </p:cNvPr>
          <p:cNvPicPr>
            <a:picLocks noChangeAspect="1"/>
          </p:cNvPicPr>
          <p:nvPr/>
        </p:nvPicPr>
        <p:blipFill>
          <a:blip r:embed="rId2"/>
          <a:stretch>
            <a:fillRect/>
          </a:stretch>
        </p:blipFill>
        <p:spPr>
          <a:xfrm>
            <a:off x="10677166" y="407061"/>
            <a:ext cx="1075966" cy="858839"/>
          </a:xfrm>
          <a:prstGeom prst="rect">
            <a:avLst/>
          </a:prstGeom>
        </p:spPr>
      </p:pic>
    </p:spTree>
    <p:extLst>
      <p:ext uri="{BB962C8B-B14F-4D97-AF65-F5344CB8AC3E}">
        <p14:creationId xmlns:p14="http://schemas.microsoft.com/office/powerpoint/2010/main" val="279187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771C-7D8C-10D0-720D-C04766B744ED}"/>
              </a:ext>
            </a:extLst>
          </p:cNvPr>
          <p:cNvSpPr>
            <a:spLocks noGrp="1"/>
          </p:cNvSpPr>
          <p:nvPr>
            <p:ph type="title"/>
          </p:nvPr>
        </p:nvSpPr>
        <p:spPr>
          <a:xfrm>
            <a:off x="374073" y="353958"/>
            <a:ext cx="9769764" cy="759691"/>
          </a:xfrm>
        </p:spPr>
        <p:txBody>
          <a:bodyPr>
            <a:normAutofit/>
          </a:bodyPr>
          <a:lstStyle/>
          <a:p>
            <a:r>
              <a:rPr lang="en-US" b="1">
                <a:solidFill>
                  <a:srgbClr val="262626"/>
                </a:solidFill>
                <a:latin typeface="Garamond"/>
                <a:cs typeface="Times New Roman"/>
              </a:rPr>
              <a:t>User Interface Design</a:t>
            </a:r>
            <a:endParaRPr lang="en-US" b="1"/>
          </a:p>
        </p:txBody>
      </p:sp>
      <p:sp>
        <p:nvSpPr>
          <p:cNvPr id="4" name="TextBox 3">
            <a:extLst>
              <a:ext uri="{FF2B5EF4-FFF2-40B4-BE49-F238E27FC236}">
                <a16:creationId xmlns:a16="http://schemas.microsoft.com/office/drawing/2014/main" id="{1D2315CA-B93B-C400-88BA-C6981EFD2AD0}"/>
              </a:ext>
            </a:extLst>
          </p:cNvPr>
          <p:cNvSpPr txBox="1"/>
          <p:nvPr/>
        </p:nvSpPr>
        <p:spPr>
          <a:xfrm>
            <a:off x="6540499" y="1033319"/>
            <a:ext cx="5126181"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a:latin typeface="Times New Roman"/>
                <a:cs typeface="Times New Roman"/>
              </a:rPr>
              <a:t>Account Creation:</a:t>
            </a:r>
            <a:endParaRPr lang="en-US" b="1"/>
          </a:p>
          <a:p>
            <a:pPr algn="just"/>
            <a:r>
              <a:rPr lang="en-US">
                <a:latin typeface="Times New Roman"/>
                <a:cs typeface="Times New Roman"/>
              </a:rPr>
              <a:t>Validates account number and PIN. Checks for existing accounts.</a:t>
            </a:r>
          </a:p>
          <a:p>
            <a:pPr algn="just"/>
            <a:r>
              <a:rPr lang="en-US">
                <a:latin typeface="Times New Roman"/>
                <a:cs typeface="Times New Roman"/>
              </a:rPr>
              <a:t>Creates a new account with default values.</a:t>
            </a:r>
            <a:endParaRPr lang="en-US"/>
          </a:p>
          <a:p>
            <a:pPr algn="just"/>
            <a:endParaRPr lang="en-US">
              <a:latin typeface="Times New Roman"/>
              <a:cs typeface="Times New Roman"/>
            </a:endParaRPr>
          </a:p>
          <a:p>
            <a:pPr marL="285750" indent="-285750" algn="just">
              <a:buFont typeface="Arial"/>
              <a:buChar char="•"/>
            </a:pPr>
            <a:r>
              <a:rPr lang="en-US" b="1">
                <a:latin typeface="Times New Roman"/>
                <a:cs typeface="Times New Roman"/>
              </a:rPr>
              <a:t>Driver Code &amp; Scroll Panes:</a:t>
            </a:r>
          </a:p>
          <a:p>
            <a:pPr algn="just"/>
            <a:r>
              <a:rPr lang="en-US">
                <a:latin typeface="Times New Roman"/>
                <a:cs typeface="Times New Roman"/>
              </a:rPr>
              <a:t>Initializes GUI and database in the main method.</a:t>
            </a:r>
          </a:p>
          <a:p>
            <a:pPr algn="just"/>
            <a:r>
              <a:rPr lang="en-US">
                <a:latin typeface="Times New Roman"/>
                <a:cs typeface="Times New Roman"/>
              </a:rPr>
              <a:t>Utilizes </a:t>
            </a:r>
            <a:r>
              <a:rPr lang="en-US" err="1">
                <a:latin typeface="Times New Roman"/>
                <a:cs typeface="Times New Roman"/>
              </a:rPr>
              <a:t>JScrollPane</a:t>
            </a:r>
            <a:r>
              <a:rPr lang="en-US">
                <a:latin typeface="Times New Roman"/>
                <a:cs typeface="Times New Roman"/>
              </a:rPr>
              <a:t> to handle scrollable text areas.</a:t>
            </a:r>
          </a:p>
          <a:p>
            <a:pPr algn="just"/>
            <a:endParaRPr lang="en-US">
              <a:latin typeface="Times New Roman"/>
              <a:cs typeface="Times New Roman"/>
            </a:endParaRPr>
          </a:p>
          <a:p>
            <a:pPr marL="285750" indent="-285750" algn="just">
              <a:buFont typeface="Arial"/>
              <a:buChar char="•"/>
            </a:pPr>
            <a:r>
              <a:rPr lang="en-US" b="1">
                <a:latin typeface="Times New Roman"/>
                <a:cs typeface="Times New Roman"/>
              </a:rPr>
              <a:t>Swing Components:</a:t>
            </a:r>
          </a:p>
          <a:p>
            <a:pPr algn="just"/>
            <a:r>
              <a:rPr lang="en-US">
                <a:latin typeface="Times New Roman"/>
                <a:cs typeface="Times New Roman"/>
              </a:rPr>
              <a:t>Uses Swing components for UI elements.</a:t>
            </a:r>
          </a:p>
          <a:p>
            <a:pPr algn="just"/>
            <a:endParaRPr lang="en-US">
              <a:latin typeface="Times New Roman"/>
              <a:cs typeface="Times New Roman"/>
            </a:endParaRPr>
          </a:p>
          <a:p>
            <a:pPr marL="285750" indent="-285750" algn="just">
              <a:buFont typeface="Arial"/>
              <a:buChar char="•"/>
            </a:pPr>
            <a:r>
              <a:rPr lang="en-US" b="1">
                <a:latin typeface="Times New Roman"/>
                <a:cs typeface="Times New Roman"/>
              </a:rPr>
              <a:t>User Feedback:</a:t>
            </a:r>
          </a:p>
          <a:p>
            <a:pPr algn="just"/>
            <a:r>
              <a:rPr lang="en-US">
                <a:latin typeface="Times New Roman"/>
                <a:cs typeface="Times New Roman"/>
              </a:rPr>
              <a:t>Displays messages in </a:t>
            </a:r>
            <a:r>
              <a:rPr lang="en-US" err="1">
                <a:latin typeface="Times New Roman"/>
                <a:cs typeface="Times New Roman"/>
              </a:rPr>
              <a:t>JOptionPane</a:t>
            </a:r>
            <a:r>
              <a:rPr lang="en-US">
                <a:latin typeface="Times New Roman"/>
                <a:cs typeface="Times New Roman"/>
              </a:rPr>
              <a:t> dialogs.</a:t>
            </a:r>
          </a:p>
          <a:p>
            <a:pPr algn="just"/>
            <a:endParaRPr lang="en-US">
              <a:latin typeface="Times New Roman"/>
              <a:cs typeface="Times New Roman"/>
            </a:endParaRPr>
          </a:p>
          <a:p>
            <a:pPr marL="285750" indent="-285750" algn="just">
              <a:buFont typeface="Arial"/>
              <a:buChar char="•"/>
            </a:pPr>
            <a:r>
              <a:rPr lang="en-US" b="1">
                <a:latin typeface="Times New Roman"/>
                <a:ea typeface="+mn-lt"/>
                <a:cs typeface="Times New Roman"/>
              </a:rPr>
              <a:t>Admin Interface:</a:t>
            </a:r>
            <a:endParaRPr lang="en-US" b="1">
              <a:solidFill>
                <a:srgbClr val="000000"/>
              </a:solidFill>
              <a:latin typeface="Garamond" panose="02020404030301010803"/>
              <a:ea typeface="+mn-lt"/>
              <a:cs typeface="Times New Roman"/>
            </a:endParaRPr>
          </a:p>
          <a:p>
            <a:pPr algn="just"/>
            <a:r>
              <a:rPr lang="en-US">
                <a:solidFill>
                  <a:srgbClr val="000000"/>
                </a:solidFill>
                <a:latin typeface="Times New Roman"/>
                <a:ea typeface="+mn-lt"/>
                <a:cs typeface="Times New Roman"/>
              </a:rPr>
              <a:t>Additional buttons for accessing all accounts' info and deleting an account.</a:t>
            </a:r>
            <a:endParaRPr lang="en-US"/>
          </a:p>
          <a:p>
            <a:pPr algn="just"/>
            <a:endParaRPr lang="en-US">
              <a:latin typeface="Times New Roman"/>
              <a:cs typeface="Times New Roman"/>
            </a:endParaRPr>
          </a:p>
          <a:p>
            <a:pPr algn="just"/>
            <a:endParaRPr lang="en-US">
              <a:latin typeface="Times New Roman"/>
              <a:cs typeface="Times New Roman"/>
            </a:endParaRPr>
          </a:p>
          <a:p>
            <a:pPr marL="285750" indent="-285750" algn="just">
              <a:buFont typeface="Arial"/>
              <a:buChar char="•"/>
            </a:pPr>
            <a:endParaRPr lang="en-US">
              <a:latin typeface="Times New Roman"/>
              <a:cs typeface="Times New Roman"/>
            </a:endParaRPr>
          </a:p>
          <a:p>
            <a:pPr algn="just"/>
            <a:endParaRPr lang="en-US">
              <a:latin typeface="Times New Roman"/>
              <a:cs typeface="Times New Roman"/>
            </a:endParaRPr>
          </a:p>
        </p:txBody>
      </p:sp>
      <p:sp>
        <p:nvSpPr>
          <p:cNvPr id="6" name="TextBox 5">
            <a:extLst>
              <a:ext uri="{FF2B5EF4-FFF2-40B4-BE49-F238E27FC236}">
                <a16:creationId xmlns:a16="http://schemas.microsoft.com/office/drawing/2014/main" id="{A9E37674-CE63-C603-1DEE-E435EE58603B}"/>
              </a:ext>
            </a:extLst>
          </p:cNvPr>
          <p:cNvSpPr txBox="1"/>
          <p:nvPr/>
        </p:nvSpPr>
        <p:spPr>
          <a:xfrm>
            <a:off x="634999" y="1166091"/>
            <a:ext cx="564572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Times New Roman"/>
                <a:cs typeface="Times New Roman"/>
              </a:rPr>
              <a:t>Components:</a:t>
            </a:r>
          </a:p>
          <a:p>
            <a:r>
              <a:rPr lang="en-US" err="1">
                <a:latin typeface="Times New Roman"/>
                <a:cs typeface="Times New Roman"/>
              </a:rPr>
              <a:t>JFrame</a:t>
            </a:r>
            <a:r>
              <a:rPr lang="en-US">
                <a:latin typeface="Times New Roman"/>
                <a:cs typeface="Times New Roman"/>
              </a:rPr>
              <a:t> with text fields, password fields, buttons, and message dialogs.</a:t>
            </a:r>
          </a:p>
          <a:p>
            <a:endParaRPr lang="en-US">
              <a:latin typeface="Times New Roman"/>
              <a:cs typeface="Times New Roman"/>
            </a:endParaRPr>
          </a:p>
          <a:p>
            <a:pPr marL="285750" indent="-285750">
              <a:buFont typeface="Arial"/>
              <a:buChar char="•"/>
            </a:pPr>
            <a:r>
              <a:rPr lang="en-US" b="1">
                <a:latin typeface="Times New Roman"/>
                <a:cs typeface="Times New Roman"/>
              </a:rPr>
              <a:t>Text Fields:</a:t>
            </a:r>
          </a:p>
          <a:p>
            <a:r>
              <a:rPr lang="en-US" err="1">
                <a:latin typeface="Times New Roman"/>
                <a:cs typeface="Times New Roman"/>
              </a:rPr>
              <a:t>accountNumberField</a:t>
            </a:r>
            <a:r>
              <a:rPr lang="en-US">
                <a:latin typeface="Times New Roman"/>
                <a:cs typeface="Times New Roman"/>
              </a:rPr>
              <a:t> and </a:t>
            </a:r>
            <a:r>
              <a:rPr lang="en-US" err="1">
                <a:latin typeface="Times New Roman"/>
                <a:cs typeface="Times New Roman"/>
              </a:rPr>
              <a:t>pinField</a:t>
            </a:r>
            <a:r>
              <a:rPr lang="en-US">
                <a:latin typeface="Times New Roman"/>
                <a:cs typeface="Times New Roman"/>
              </a:rPr>
              <a:t> for user input.</a:t>
            </a:r>
          </a:p>
          <a:p>
            <a:endParaRPr lang="en-US">
              <a:latin typeface="Times New Roman"/>
              <a:cs typeface="Times New Roman"/>
            </a:endParaRPr>
          </a:p>
          <a:p>
            <a:pPr marL="285750" indent="-285750">
              <a:buFont typeface="Arial"/>
              <a:buChar char="•"/>
            </a:pPr>
            <a:r>
              <a:rPr lang="en-US" b="1">
                <a:latin typeface="Times New Roman"/>
                <a:cs typeface="Times New Roman"/>
              </a:rPr>
              <a:t>Event Handling:</a:t>
            </a:r>
          </a:p>
          <a:p>
            <a:r>
              <a:rPr lang="en-US">
                <a:latin typeface="Times New Roman"/>
                <a:cs typeface="Times New Roman"/>
              </a:rPr>
              <a:t>Implements ActionListener for button clicks.</a:t>
            </a:r>
          </a:p>
          <a:p>
            <a:endParaRPr lang="en-US">
              <a:latin typeface="Times New Roman"/>
              <a:cs typeface="Times New Roman"/>
            </a:endParaRPr>
          </a:p>
          <a:p>
            <a:pPr marL="285750" indent="-285750">
              <a:buFont typeface="Arial"/>
              <a:buChar char="•"/>
            </a:pPr>
            <a:r>
              <a:rPr lang="en-US" b="1">
                <a:latin typeface="Times New Roman"/>
                <a:cs typeface="Times New Roman"/>
              </a:rPr>
              <a:t>Buttons:</a:t>
            </a:r>
          </a:p>
          <a:p>
            <a:r>
              <a:rPr lang="en-US">
                <a:latin typeface="Times New Roman"/>
                <a:cs typeface="Times New Roman"/>
              </a:rPr>
              <a:t>Buttons for deposit, withdraw, check balance, change PIN, transfer funds, logout, and print statement. Utilizes </a:t>
            </a:r>
            <a:r>
              <a:rPr lang="en-US" err="1">
                <a:latin typeface="Times New Roman"/>
                <a:cs typeface="Times New Roman"/>
              </a:rPr>
              <a:t>JOptionPane</a:t>
            </a:r>
            <a:r>
              <a:rPr lang="en-US">
                <a:latin typeface="Times New Roman"/>
                <a:cs typeface="Times New Roman"/>
              </a:rPr>
              <a:t> for user input.</a:t>
            </a:r>
          </a:p>
          <a:p>
            <a:endParaRPr lang="en-US">
              <a:latin typeface="Times New Roman"/>
              <a:cs typeface="Times New Roman"/>
            </a:endParaRPr>
          </a:p>
          <a:p>
            <a:pPr marL="285750" indent="-285750">
              <a:buFont typeface="Arial"/>
              <a:buChar char="•"/>
            </a:pPr>
            <a:r>
              <a:rPr lang="en-US" b="1">
                <a:latin typeface="Times New Roman"/>
                <a:cs typeface="Times New Roman"/>
              </a:rPr>
              <a:t>Create Account Dialog:</a:t>
            </a:r>
          </a:p>
          <a:p>
            <a:r>
              <a:rPr lang="en-US">
                <a:latin typeface="Times New Roman"/>
                <a:cs typeface="Times New Roman"/>
              </a:rPr>
              <a:t>Takes user input for account name and PIN.</a:t>
            </a:r>
          </a:p>
          <a:p>
            <a:r>
              <a:rPr lang="en-US">
                <a:latin typeface="Times New Roman"/>
                <a:cs typeface="Times New Roman"/>
              </a:rPr>
              <a:t>Validates and creates a new account.</a:t>
            </a:r>
          </a:p>
        </p:txBody>
      </p:sp>
      <p:pic>
        <p:nvPicPr>
          <p:cNvPr id="8" name="Picture 7" descr="Pace reveals new university branding – THE PACE CHRONICLE">
            <a:extLst>
              <a:ext uri="{FF2B5EF4-FFF2-40B4-BE49-F238E27FC236}">
                <a16:creationId xmlns:a16="http://schemas.microsoft.com/office/drawing/2014/main" id="{7536C1DC-4D25-96B7-510C-C4F26895DD19}"/>
              </a:ext>
            </a:extLst>
          </p:cNvPr>
          <p:cNvPicPr>
            <a:picLocks noChangeAspect="1"/>
          </p:cNvPicPr>
          <p:nvPr/>
        </p:nvPicPr>
        <p:blipFill>
          <a:blip r:embed="rId2"/>
          <a:stretch>
            <a:fillRect/>
          </a:stretch>
        </p:blipFill>
        <p:spPr>
          <a:xfrm>
            <a:off x="10781075" y="407061"/>
            <a:ext cx="972057" cy="772249"/>
          </a:xfrm>
          <a:prstGeom prst="rect">
            <a:avLst/>
          </a:prstGeom>
        </p:spPr>
      </p:pic>
    </p:spTree>
    <p:extLst>
      <p:ext uri="{BB962C8B-B14F-4D97-AF65-F5344CB8AC3E}">
        <p14:creationId xmlns:p14="http://schemas.microsoft.com/office/powerpoint/2010/main" val="212722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FC31-EC33-A172-63E4-F454F368C87C}"/>
              </a:ext>
            </a:extLst>
          </p:cNvPr>
          <p:cNvSpPr>
            <a:spLocks noGrp="1"/>
          </p:cNvSpPr>
          <p:nvPr>
            <p:ph type="title"/>
          </p:nvPr>
        </p:nvSpPr>
        <p:spPr>
          <a:xfrm>
            <a:off x="477981" y="515594"/>
            <a:ext cx="9977582" cy="551873"/>
          </a:xfrm>
        </p:spPr>
        <p:txBody>
          <a:bodyPr/>
          <a:lstStyle/>
          <a:p>
            <a:r>
              <a:rPr lang="en-US" sz="3200" b="1">
                <a:solidFill>
                  <a:schemeClr val="tx1"/>
                </a:solidFill>
                <a:latin typeface="Times New Roman"/>
                <a:cs typeface="Times New Roman"/>
              </a:rPr>
              <a:t>Database Integration </a:t>
            </a:r>
          </a:p>
          <a:p>
            <a:endParaRPr lang="en-US" sz="2000">
              <a:solidFill>
                <a:srgbClr val="FFFFFF"/>
              </a:solidFill>
              <a:latin typeface="Times New Roman"/>
              <a:cs typeface="Times New Roman"/>
            </a:endParaRPr>
          </a:p>
        </p:txBody>
      </p:sp>
      <p:pic>
        <p:nvPicPr>
          <p:cNvPr id="5" name="Picture 4" descr="Pace reveals new university branding – THE PACE CHRONICLE">
            <a:extLst>
              <a:ext uri="{FF2B5EF4-FFF2-40B4-BE49-F238E27FC236}">
                <a16:creationId xmlns:a16="http://schemas.microsoft.com/office/drawing/2014/main" id="{818E61F7-B821-33BE-98C9-21447C7ACD82}"/>
              </a:ext>
            </a:extLst>
          </p:cNvPr>
          <p:cNvPicPr>
            <a:picLocks noChangeAspect="1"/>
          </p:cNvPicPr>
          <p:nvPr/>
        </p:nvPicPr>
        <p:blipFill>
          <a:blip r:embed="rId2"/>
          <a:stretch>
            <a:fillRect/>
          </a:stretch>
        </p:blipFill>
        <p:spPr>
          <a:xfrm>
            <a:off x="10781075" y="407061"/>
            <a:ext cx="972057" cy="772249"/>
          </a:xfrm>
          <a:prstGeom prst="rect">
            <a:avLst/>
          </a:prstGeom>
        </p:spPr>
      </p:pic>
      <p:pic>
        <p:nvPicPr>
          <p:cNvPr id="19" name="Content Placeholder 18" descr="Understanding JDBC Driver Types - YouTube">
            <a:extLst>
              <a:ext uri="{FF2B5EF4-FFF2-40B4-BE49-F238E27FC236}">
                <a16:creationId xmlns:a16="http://schemas.microsoft.com/office/drawing/2014/main" id="{28033796-C777-7667-9641-53C2EDF0682C}"/>
              </a:ext>
            </a:extLst>
          </p:cNvPr>
          <p:cNvPicPr>
            <a:picLocks noGrp="1" noChangeAspect="1"/>
          </p:cNvPicPr>
          <p:nvPr>
            <p:ph idx="1"/>
          </p:nvPr>
        </p:nvPicPr>
        <p:blipFill>
          <a:blip r:embed="rId3"/>
          <a:stretch>
            <a:fillRect/>
          </a:stretch>
        </p:blipFill>
        <p:spPr>
          <a:xfrm>
            <a:off x="5304270" y="1451417"/>
            <a:ext cx="6450157" cy="3836392"/>
          </a:xfrm>
        </p:spPr>
      </p:pic>
      <p:sp>
        <p:nvSpPr>
          <p:cNvPr id="21" name="TextBox 20">
            <a:extLst>
              <a:ext uri="{FF2B5EF4-FFF2-40B4-BE49-F238E27FC236}">
                <a16:creationId xmlns:a16="http://schemas.microsoft.com/office/drawing/2014/main" id="{C5C4A2E1-511B-ACE6-4F8F-2E59654F4ECA}"/>
              </a:ext>
            </a:extLst>
          </p:cNvPr>
          <p:cNvSpPr txBox="1"/>
          <p:nvPr/>
        </p:nvSpPr>
        <p:spPr>
          <a:xfrm>
            <a:off x="479135" y="889000"/>
            <a:ext cx="5160817"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Times New Roman"/>
                <a:cs typeface="Times New Roman"/>
              </a:rPr>
              <a:t>JDBC (Java Database Connectivity):</a:t>
            </a:r>
            <a:endParaRPr lang="en-US"/>
          </a:p>
          <a:p>
            <a:r>
              <a:rPr lang="en-US">
                <a:latin typeface="Times New Roman"/>
                <a:cs typeface="Times New Roman"/>
              </a:rPr>
              <a:t>JDBC facilitates Java applications' interaction with relational databases.</a:t>
            </a:r>
          </a:p>
          <a:p>
            <a:endParaRPr lang="en-US">
              <a:latin typeface="Times New Roman"/>
              <a:cs typeface="Times New Roman"/>
            </a:endParaRPr>
          </a:p>
          <a:p>
            <a:pPr marL="285750" indent="-285750">
              <a:buFont typeface="Arial"/>
              <a:buChar char="•"/>
            </a:pPr>
            <a:r>
              <a:rPr lang="en-US" b="1">
                <a:latin typeface="Times New Roman"/>
                <a:cs typeface="Times New Roman"/>
              </a:rPr>
              <a:t>Database Information:</a:t>
            </a:r>
          </a:p>
          <a:p>
            <a:r>
              <a:rPr lang="en-US">
                <a:latin typeface="Times New Roman"/>
                <a:cs typeface="Times New Roman"/>
              </a:rPr>
              <a:t>MySQL is used with a specified JDBC URL (JDBC_URL).</a:t>
            </a:r>
          </a:p>
          <a:p>
            <a:endParaRPr lang="en-US">
              <a:latin typeface="Times New Roman"/>
              <a:cs typeface="Times New Roman"/>
            </a:endParaRPr>
          </a:p>
          <a:p>
            <a:pPr marL="285750" indent="-285750">
              <a:buFont typeface="Arial"/>
              <a:buChar char="•"/>
            </a:pPr>
            <a:r>
              <a:rPr lang="en-US" b="1">
                <a:latin typeface="Times New Roman"/>
                <a:cs typeface="Times New Roman"/>
              </a:rPr>
              <a:t>Connection Establishment:</a:t>
            </a:r>
          </a:p>
          <a:p>
            <a:r>
              <a:rPr lang="en-US" err="1">
                <a:latin typeface="Times New Roman"/>
                <a:cs typeface="Times New Roman"/>
              </a:rPr>
              <a:t>DriverManager.getConnection</a:t>
            </a:r>
            <a:r>
              <a:rPr lang="en-US">
                <a:latin typeface="Times New Roman"/>
                <a:cs typeface="Times New Roman"/>
              </a:rPr>
              <a:t> establishes connections to MySQL using provided credentials.</a:t>
            </a:r>
          </a:p>
          <a:p>
            <a:endParaRPr lang="en-US">
              <a:latin typeface="Times New Roman"/>
              <a:cs typeface="Times New Roman"/>
            </a:endParaRPr>
          </a:p>
          <a:p>
            <a:pPr marL="285750" indent="-285750">
              <a:buFont typeface="Arial"/>
              <a:buChar char="•"/>
            </a:pPr>
            <a:r>
              <a:rPr lang="en-US" b="1">
                <a:latin typeface="Times New Roman"/>
                <a:cs typeface="Times New Roman"/>
              </a:rPr>
              <a:t>Handling Connection:</a:t>
            </a:r>
          </a:p>
          <a:p>
            <a:r>
              <a:rPr lang="en-US">
                <a:latin typeface="Times New Roman"/>
                <a:cs typeface="Times New Roman"/>
              </a:rPr>
              <a:t>The Connection object (connection) manages the database connection.</a:t>
            </a:r>
          </a:p>
          <a:p>
            <a:endParaRPr lang="en-US">
              <a:latin typeface="Times New Roman"/>
              <a:cs typeface="Times New Roman"/>
            </a:endParaRPr>
          </a:p>
          <a:p>
            <a:pPr marL="285750" indent="-285750">
              <a:buFont typeface="Arial"/>
              <a:buChar char="•"/>
            </a:pPr>
            <a:r>
              <a:rPr lang="en-US" b="1">
                <a:latin typeface="Times New Roman"/>
                <a:cs typeface="Times New Roman"/>
              </a:rPr>
              <a:t>Executing Queries:</a:t>
            </a:r>
          </a:p>
          <a:p>
            <a:r>
              <a:rPr lang="en-US" err="1">
                <a:latin typeface="Times New Roman"/>
                <a:cs typeface="Times New Roman"/>
              </a:rPr>
              <a:t>PreparedStatement</a:t>
            </a:r>
            <a:r>
              <a:rPr lang="en-US">
                <a:latin typeface="Times New Roman"/>
                <a:cs typeface="Times New Roman"/>
              </a:rPr>
              <a:t> ensures secure execution of SQL queries. Operations like insert, update, and delete are performed.</a:t>
            </a:r>
          </a:p>
          <a:p>
            <a:endParaRPr lang="en-US">
              <a:latin typeface="Times New Roman"/>
              <a:cs typeface="Times New Roman"/>
            </a:endParaRPr>
          </a:p>
        </p:txBody>
      </p:sp>
    </p:spTree>
    <p:extLst>
      <p:ext uri="{BB962C8B-B14F-4D97-AF65-F5344CB8AC3E}">
        <p14:creationId xmlns:p14="http://schemas.microsoft.com/office/powerpoint/2010/main" val="2024455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3B6D-B762-6C74-0B39-FAB3389675E5}"/>
              </a:ext>
            </a:extLst>
          </p:cNvPr>
          <p:cNvSpPr>
            <a:spLocks noGrp="1"/>
          </p:cNvSpPr>
          <p:nvPr>
            <p:ph type="title"/>
          </p:nvPr>
        </p:nvSpPr>
        <p:spPr>
          <a:xfrm>
            <a:off x="397164" y="457867"/>
            <a:ext cx="10058400" cy="782782"/>
          </a:xfrm>
        </p:spPr>
        <p:txBody>
          <a:bodyPr>
            <a:normAutofit fontScale="90000"/>
          </a:bodyPr>
          <a:lstStyle/>
          <a:p>
            <a:pPr rtl="0"/>
            <a:r>
              <a:rPr lang="en-US" sz="3200" b="1" baseline="0">
                <a:latin typeface="Times New Roman"/>
                <a:ea typeface="Segoe UI"/>
                <a:cs typeface="Segoe UI"/>
              </a:rPr>
              <a:t>Database Integration </a:t>
            </a:r>
            <a:r>
              <a:rPr lang="en-US" sz="3200">
                <a:latin typeface="Times New Roman"/>
                <a:ea typeface="Segoe UI"/>
                <a:cs typeface="Segoe UI"/>
              </a:rPr>
              <a:t>​</a:t>
            </a:r>
          </a:p>
          <a:p>
            <a:pPr rtl="0"/>
            <a:r>
              <a:rPr lang="en-US" sz="2000">
                <a:solidFill>
                  <a:srgbClr val="FFFFFF"/>
                </a:solidFill>
                <a:latin typeface="Times New Roman"/>
                <a:ea typeface="Segoe UI"/>
                <a:cs typeface="Segoe UI"/>
              </a:rPr>
              <a:t>​</a:t>
            </a:r>
            <a:endParaRPr lang="en-US"/>
          </a:p>
        </p:txBody>
      </p:sp>
      <p:pic>
        <p:nvPicPr>
          <p:cNvPr id="8" name="Picture 7" descr="Pace reveals new university branding – THE PACE CHRONICLE">
            <a:extLst>
              <a:ext uri="{FF2B5EF4-FFF2-40B4-BE49-F238E27FC236}">
                <a16:creationId xmlns:a16="http://schemas.microsoft.com/office/drawing/2014/main" id="{09932173-CD28-60B3-49BD-9917A8F0BA48}"/>
              </a:ext>
            </a:extLst>
          </p:cNvPr>
          <p:cNvPicPr>
            <a:picLocks noChangeAspect="1"/>
          </p:cNvPicPr>
          <p:nvPr/>
        </p:nvPicPr>
        <p:blipFill>
          <a:blip r:embed="rId2"/>
          <a:stretch>
            <a:fillRect/>
          </a:stretch>
        </p:blipFill>
        <p:spPr>
          <a:xfrm>
            <a:off x="10781075" y="407061"/>
            <a:ext cx="972057" cy="772249"/>
          </a:xfrm>
          <a:prstGeom prst="rect">
            <a:avLst/>
          </a:prstGeom>
        </p:spPr>
      </p:pic>
      <p:sp>
        <p:nvSpPr>
          <p:cNvPr id="9" name="TextBox 8">
            <a:extLst>
              <a:ext uri="{FF2B5EF4-FFF2-40B4-BE49-F238E27FC236}">
                <a16:creationId xmlns:a16="http://schemas.microsoft.com/office/drawing/2014/main" id="{FD3BFCF0-E528-FEC0-9C9A-72D0D5821A66}"/>
              </a:ext>
            </a:extLst>
          </p:cNvPr>
          <p:cNvSpPr txBox="1"/>
          <p:nvPr/>
        </p:nvSpPr>
        <p:spPr>
          <a:xfrm>
            <a:off x="507999" y="1339272"/>
            <a:ext cx="6765636"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Times New Roman"/>
                <a:cs typeface="Times New Roman"/>
              </a:rPr>
              <a:t>Transaction Handling:</a:t>
            </a:r>
            <a:endParaRPr lang="en-US"/>
          </a:p>
          <a:p>
            <a:r>
              <a:rPr lang="en-US">
                <a:latin typeface="Times New Roman"/>
                <a:cs typeface="Times New Roman"/>
              </a:rPr>
              <a:t>Transactions (e.g., creating an account) are managed within try-catch blocks.</a:t>
            </a:r>
          </a:p>
          <a:p>
            <a:endParaRPr lang="en-US">
              <a:latin typeface="Times New Roman"/>
              <a:cs typeface="Times New Roman"/>
            </a:endParaRPr>
          </a:p>
          <a:p>
            <a:pPr marL="285750" indent="-285750">
              <a:buFont typeface="Arial"/>
              <a:buChar char="•"/>
            </a:pPr>
            <a:r>
              <a:rPr lang="en-US" b="1">
                <a:latin typeface="Times New Roman"/>
                <a:cs typeface="Times New Roman"/>
              </a:rPr>
              <a:t>Retrieving Data:</a:t>
            </a:r>
          </a:p>
          <a:p>
            <a:r>
              <a:rPr lang="en-US" err="1">
                <a:latin typeface="Times New Roman"/>
                <a:cs typeface="Times New Roman"/>
              </a:rPr>
              <a:t>ResultSet</a:t>
            </a:r>
            <a:r>
              <a:rPr lang="en-US">
                <a:latin typeface="Times New Roman"/>
                <a:cs typeface="Times New Roman"/>
              </a:rPr>
              <a:t> retrieves data for creating relevant objects (e.g., Account).</a:t>
            </a:r>
          </a:p>
          <a:p>
            <a:endParaRPr lang="en-US">
              <a:latin typeface="Times New Roman"/>
              <a:cs typeface="Times New Roman"/>
            </a:endParaRPr>
          </a:p>
          <a:p>
            <a:pPr marL="285750" indent="-285750">
              <a:buFont typeface="Arial"/>
              <a:buChar char="•"/>
            </a:pPr>
            <a:r>
              <a:rPr lang="en-US" b="1">
                <a:latin typeface="Times New Roman"/>
                <a:cs typeface="Times New Roman"/>
              </a:rPr>
              <a:t>Exception Handling:</a:t>
            </a:r>
          </a:p>
          <a:p>
            <a:r>
              <a:rPr lang="en-US" err="1">
                <a:latin typeface="Times New Roman"/>
                <a:cs typeface="Times New Roman"/>
              </a:rPr>
              <a:t>SQLExceptions</a:t>
            </a:r>
            <a:r>
              <a:rPr lang="en-US">
                <a:latin typeface="Times New Roman"/>
                <a:cs typeface="Times New Roman"/>
              </a:rPr>
              <a:t> are caught and handled for robust error management.</a:t>
            </a:r>
          </a:p>
          <a:p>
            <a:endParaRPr lang="en-US">
              <a:latin typeface="Times New Roman"/>
              <a:cs typeface="Times New Roman"/>
            </a:endParaRPr>
          </a:p>
          <a:p>
            <a:pPr marL="285750" indent="-285750">
              <a:buFont typeface="Arial"/>
              <a:buChar char="•"/>
            </a:pPr>
            <a:r>
              <a:rPr lang="en-US" b="1">
                <a:latin typeface="Times New Roman"/>
                <a:cs typeface="Times New Roman"/>
              </a:rPr>
              <a:t>Closing Connections:</a:t>
            </a:r>
          </a:p>
          <a:p>
            <a:r>
              <a:rPr lang="en-US">
                <a:latin typeface="Times New Roman"/>
                <a:cs typeface="Times New Roman"/>
              </a:rPr>
              <a:t>Connections should be closed, preferably in a finally block.</a:t>
            </a:r>
          </a:p>
          <a:p>
            <a:endParaRPr lang="en-US">
              <a:latin typeface="Times New Roman"/>
              <a:cs typeface="Times New Roman"/>
            </a:endParaRPr>
          </a:p>
          <a:p>
            <a:pPr marL="285750" indent="-285750">
              <a:buFont typeface="Arial"/>
              <a:buChar char="•"/>
            </a:pPr>
            <a:r>
              <a:rPr lang="en-US" b="1">
                <a:latin typeface="Times New Roman"/>
                <a:ea typeface="+mn-lt"/>
                <a:cs typeface="Times New Roman"/>
              </a:rPr>
              <a:t>Prepared Statements for Security:</a:t>
            </a:r>
          </a:p>
          <a:p>
            <a:r>
              <a:rPr lang="en-US">
                <a:solidFill>
                  <a:srgbClr val="000000"/>
                </a:solidFill>
                <a:latin typeface="Times New Roman"/>
                <a:ea typeface="+mn-lt"/>
                <a:cs typeface="Times New Roman"/>
              </a:rPr>
              <a:t>Utilizing </a:t>
            </a:r>
            <a:r>
              <a:rPr lang="en-US" err="1">
                <a:latin typeface="Times New Roman"/>
                <a:ea typeface="+mn-lt"/>
                <a:cs typeface="Times New Roman"/>
              </a:rPr>
              <a:t>PreparedStatement</a:t>
            </a:r>
            <a:r>
              <a:rPr lang="en-US">
                <a:solidFill>
                  <a:srgbClr val="000000"/>
                </a:solidFill>
                <a:latin typeface="Times New Roman"/>
                <a:ea typeface="+mn-lt"/>
                <a:cs typeface="Times New Roman"/>
              </a:rPr>
              <a:t> helps prevent SQL injection attacks by ensuring that input parameters are treated as data, not executable code. This is crucial for enhancing the security of database interactions in the ATM system.</a:t>
            </a:r>
            <a:endParaRPr lang="en-US"/>
          </a:p>
          <a:p>
            <a:pPr marL="285750" indent="-285750">
              <a:buFont typeface="Arial"/>
              <a:buChar char="•"/>
            </a:pPr>
            <a:endParaRPr lang="en-US" b="1">
              <a:latin typeface="Times New Roman"/>
              <a:cs typeface="Times New Roman"/>
            </a:endParaRPr>
          </a:p>
          <a:p>
            <a:endParaRPr lang="en-US">
              <a:latin typeface="Times New Roman"/>
              <a:cs typeface="Times New Roman"/>
            </a:endParaRPr>
          </a:p>
        </p:txBody>
      </p:sp>
      <p:pic>
        <p:nvPicPr>
          <p:cNvPr id="3" name="Picture 2" descr="A screenshot of a computer screen&#10;&#10;Description automatically generated">
            <a:extLst>
              <a:ext uri="{FF2B5EF4-FFF2-40B4-BE49-F238E27FC236}">
                <a16:creationId xmlns:a16="http://schemas.microsoft.com/office/drawing/2014/main" id="{19272D25-461E-80C1-2F19-6408781D8347}"/>
              </a:ext>
            </a:extLst>
          </p:cNvPr>
          <p:cNvPicPr>
            <a:picLocks noChangeAspect="1"/>
          </p:cNvPicPr>
          <p:nvPr/>
        </p:nvPicPr>
        <p:blipFill>
          <a:blip r:embed="rId3"/>
          <a:stretch>
            <a:fillRect/>
          </a:stretch>
        </p:blipFill>
        <p:spPr>
          <a:xfrm>
            <a:off x="7158555" y="378691"/>
            <a:ext cx="3561023" cy="6100616"/>
          </a:xfrm>
          <a:prstGeom prst="rect">
            <a:avLst/>
          </a:prstGeom>
          <a:ln>
            <a:solidFill>
              <a:schemeClr val="tx1"/>
            </a:solidFill>
          </a:ln>
        </p:spPr>
      </p:pic>
    </p:spTree>
    <p:extLst>
      <p:ext uri="{BB962C8B-B14F-4D97-AF65-F5344CB8AC3E}">
        <p14:creationId xmlns:p14="http://schemas.microsoft.com/office/powerpoint/2010/main" val="173278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3393E"/>
      </a:dk2>
      <a:lt2>
        <a:srgbClr val="E8E5E2"/>
      </a:lt2>
      <a:accent1>
        <a:srgbClr val="87A5BE"/>
      </a:accent1>
      <a:accent2>
        <a:srgbClr val="77ABAE"/>
      </a:accent2>
      <a:accent3>
        <a:srgbClr val="81AA9B"/>
      </a:accent3>
      <a:accent4>
        <a:srgbClr val="78AF84"/>
      </a:accent4>
      <a:accent5>
        <a:srgbClr val="89AA81"/>
      </a:accent5>
      <a:accent6>
        <a:srgbClr val="94A873"/>
      </a:accent6>
      <a:hlink>
        <a:srgbClr val="A07C5D"/>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1433</Words>
  <Application>Microsoft Macintosh PowerPoint</Application>
  <PresentationFormat>Widescreen</PresentationFormat>
  <Paragraphs>229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Garamond</vt:lpstr>
      <vt:lpstr>Times New Roman</vt:lpstr>
      <vt:lpstr>SavonVTI</vt:lpstr>
      <vt:lpstr>ATM SIMULATOR </vt:lpstr>
      <vt:lpstr>Agenda</vt:lpstr>
      <vt:lpstr>Introduction</vt:lpstr>
      <vt:lpstr>Requirements Gathering ​</vt:lpstr>
      <vt:lpstr>Planning</vt:lpstr>
      <vt:lpstr>Code Development: OOPS Concept</vt:lpstr>
      <vt:lpstr>User Interface Design</vt:lpstr>
      <vt:lpstr>Database Integration  </vt:lpstr>
      <vt:lpstr>Database Integration ​ ​</vt:lpstr>
      <vt:lpstr>Testing plan </vt:lpstr>
      <vt:lpstr>Testing plan ​</vt:lpstr>
      <vt:lpstr>RESULTS</vt:lpstr>
      <vt:lpstr>Future scope &amp; References </vt:lpstr>
      <vt:lpstr>Conclusion: Building an Efficient ATM System with Java   </vt:lpstr>
      <vt:lpstr>THANK YOU,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Kadari, Mr. Yuraja Sohel</cp:lastModifiedBy>
  <cp:revision>24</cp:revision>
  <dcterms:created xsi:type="dcterms:W3CDTF">2023-12-14T20:09:21Z</dcterms:created>
  <dcterms:modified xsi:type="dcterms:W3CDTF">2023-12-15T19:06:57Z</dcterms:modified>
</cp:coreProperties>
</file>